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9" r:id="rId1"/>
  </p:sldMasterIdLst>
  <p:sldIdLst>
    <p:sldId id="265" r:id="rId2"/>
    <p:sldId id="280" r:id="rId3"/>
    <p:sldId id="278" r:id="rId4"/>
    <p:sldId id="275" r:id="rId5"/>
    <p:sldId id="296" r:id="rId6"/>
    <p:sldId id="297" r:id="rId7"/>
    <p:sldId id="281" r:id="rId8"/>
    <p:sldId id="290" r:id="rId9"/>
    <p:sldId id="283" r:id="rId10"/>
    <p:sldId id="298" r:id="rId11"/>
    <p:sldId id="291" r:id="rId12"/>
    <p:sldId id="282" r:id="rId13"/>
    <p:sldId id="299" r:id="rId14"/>
    <p:sldId id="300" r:id="rId15"/>
    <p:sldId id="327" r:id="rId16"/>
    <p:sldId id="348" r:id="rId17"/>
    <p:sldId id="319" r:id="rId18"/>
    <p:sldId id="306" r:id="rId19"/>
    <p:sldId id="307" r:id="rId20"/>
    <p:sldId id="308" r:id="rId21"/>
    <p:sldId id="309" r:id="rId22"/>
    <p:sldId id="320" r:id="rId23"/>
    <p:sldId id="321" r:id="rId24"/>
    <p:sldId id="328" r:id="rId25"/>
    <p:sldId id="323" r:id="rId26"/>
    <p:sldId id="325" r:id="rId27"/>
    <p:sldId id="326" r:id="rId28"/>
    <p:sldId id="329" r:id="rId29"/>
    <p:sldId id="330" r:id="rId30"/>
    <p:sldId id="331" r:id="rId31"/>
    <p:sldId id="332" r:id="rId32"/>
    <p:sldId id="333" r:id="rId33"/>
    <p:sldId id="334" r:id="rId34"/>
    <p:sldId id="336" r:id="rId35"/>
    <p:sldId id="337" r:id="rId36"/>
    <p:sldId id="338" r:id="rId37"/>
    <p:sldId id="339" r:id="rId38"/>
    <p:sldId id="344" r:id="rId39"/>
    <p:sldId id="345" r:id="rId40"/>
    <p:sldId id="341" r:id="rId41"/>
    <p:sldId id="347" r:id="rId42"/>
    <p:sldId id="269" r:id="rId4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C3A79"/>
    <a:srgbClr val="5B9BD5"/>
    <a:srgbClr val="403E7C"/>
    <a:srgbClr val="D2DEEF"/>
    <a:srgbClr val="F0E9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115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13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g"/><Relationship Id="rId2" Type="http://schemas.openxmlformats.org/officeDocument/2006/relationships/image" Target="../media/image85.png"/><Relationship Id="rId1" Type="http://schemas.openxmlformats.org/officeDocument/2006/relationships/image" Target="../media/image84.jpg"/><Relationship Id="rId4" Type="http://schemas.openxmlformats.org/officeDocument/2006/relationships/image" Target="../media/image87.jp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g"/><Relationship Id="rId2" Type="http://schemas.openxmlformats.org/officeDocument/2006/relationships/image" Target="../media/image85.png"/><Relationship Id="rId1" Type="http://schemas.openxmlformats.org/officeDocument/2006/relationships/image" Target="../media/image84.jpg"/><Relationship Id="rId4" Type="http://schemas.openxmlformats.org/officeDocument/2006/relationships/image" Target="../media/image87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53F1CB6-7F2A-4EC3-8F0F-5E7B4D2EB072}" type="doc">
      <dgm:prSet loTypeId="urn:microsoft.com/office/officeart/2008/layout/PictureStrips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030249E2-1E1D-4FBC-B569-7C365A150364}">
      <dgm:prSet phldrT="[텍스트]" custT="1"/>
      <dgm:spPr>
        <a:solidFill>
          <a:srgbClr val="403E7C"/>
        </a:solidFill>
      </dgm:spPr>
      <dgm:t>
        <a:bodyPr/>
        <a:lstStyle/>
        <a:p>
          <a:pPr algn="l" latinLnBrk="1"/>
          <a:r>
            <a:rPr lang="en-US" altLang="ko-KR" sz="2500" dirty="0" smtClean="0">
              <a:solidFill>
                <a:schemeClr val="bg1"/>
              </a:solidFill>
              <a:latin typeface="나눔명조"/>
              <a:ea typeface="+mn-ea"/>
            </a:rPr>
            <a:t>[</a:t>
          </a:r>
          <a:r>
            <a:rPr lang="ko-KR" altLang="en-US" sz="2500" dirty="0" smtClean="0">
              <a:solidFill>
                <a:schemeClr val="bg1"/>
              </a:solidFill>
              <a:latin typeface="나눔명조"/>
              <a:ea typeface="+mn-ea"/>
            </a:rPr>
            <a:t>조장 임 동 수</a:t>
          </a:r>
          <a:r>
            <a:rPr lang="en-US" altLang="ko-KR" sz="2500" dirty="0" smtClean="0">
              <a:solidFill>
                <a:schemeClr val="bg1"/>
              </a:solidFill>
              <a:latin typeface="나눔명조"/>
              <a:ea typeface="+mn-ea"/>
            </a:rPr>
            <a:t>]</a:t>
          </a:r>
        </a:p>
        <a:p>
          <a:pPr algn="l" latinLnBrk="1"/>
          <a:r>
            <a:rPr lang="ko-KR" altLang="ko-KR" sz="1000" dirty="0" smtClean="0">
              <a:solidFill>
                <a:schemeClr val="bg1"/>
              </a:solidFill>
              <a:latin typeface="나눔명조"/>
              <a:ea typeface="+mn-ea"/>
            </a:rPr>
            <a:t>팀장을 </a:t>
          </a:r>
          <a:r>
            <a:rPr lang="ko-KR" altLang="ko-KR" sz="1000" dirty="0" smtClean="0">
              <a:solidFill>
                <a:schemeClr val="bg1"/>
              </a:solidFill>
              <a:latin typeface="나눔명조"/>
              <a:ea typeface="+mn-ea"/>
            </a:rPr>
            <a:t>처음 해보면서 많은</a:t>
          </a:r>
          <a:r>
            <a:rPr lang="en-US" altLang="ko-KR" sz="1000" dirty="0" smtClean="0">
              <a:solidFill>
                <a:schemeClr val="bg1"/>
              </a:solidFill>
              <a:latin typeface="나눔명조"/>
              <a:ea typeface="+mn-ea"/>
            </a:rPr>
            <a:t> </a:t>
          </a:r>
          <a:r>
            <a:rPr lang="ko-KR" altLang="ko-KR" sz="1000" dirty="0" smtClean="0">
              <a:solidFill>
                <a:schemeClr val="bg1"/>
              </a:solidFill>
              <a:latin typeface="나눔명조"/>
              <a:ea typeface="+mn-ea"/>
            </a:rPr>
            <a:t>점들을 느꼈습니다</a:t>
          </a:r>
          <a:r>
            <a:rPr lang="en-US" altLang="ko-KR" sz="1000" dirty="0" smtClean="0">
              <a:solidFill>
                <a:schemeClr val="bg1"/>
              </a:solidFill>
              <a:latin typeface="나눔명조"/>
              <a:ea typeface="+mn-ea"/>
            </a:rPr>
            <a:t>.</a:t>
          </a:r>
        </a:p>
        <a:p>
          <a:pPr algn="l"/>
          <a:r>
            <a:rPr lang="ko-KR" altLang="ko-KR" sz="1000" dirty="0" smtClean="0">
              <a:solidFill>
                <a:schemeClr val="bg1"/>
              </a:solidFill>
              <a:latin typeface="나눔명조"/>
              <a:ea typeface="+mn-ea"/>
            </a:rPr>
            <a:t>팀원과의 소통도 중요했지만 처음부터 틀을 잡는</a:t>
          </a:r>
          <a:r>
            <a:rPr lang="en-US" altLang="ko-KR" sz="1000" dirty="0" smtClean="0">
              <a:solidFill>
                <a:schemeClr val="bg1"/>
              </a:solidFill>
              <a:latin typeface="나눔명조"/>
              <a:ea typeface="+mn-ea"/>
            </a:rPr>
            <a:t> </a:t>
          </a:r>
          <a:r>
            <a:rPr lang="ko-KR" altLang="ko-KR" sz="1000" dirty="0" smtClean="0">
              <a:solidFill>
                <a:schemeClr val="bg1"/>
              </a:solidFill>
              <a:latin typeface="나눔명조"/>
              <a:ea typeface="+mn-ea"/>
            </a:rPr>
            <a:t>상황</a:t>
          </a:r>
          <a:r>
            <a:rPr lang="en-US" altLang="ko-KR" sz="1000" dirty="0" smtClean="0">
              <a:solidFill>
                <a:schemeClr val="bg1"/>
              </a:solidFill>
              <a:latin typeface="나눔명조"/>
              <a:ea typeface="+mn-ea"/>
            </a:rPr>
            <a:t>, </a:t>
          </a:r>
          <a:r>
            <a:rPr lang="ko-KR" altLang="ko-KR" sz="1000" dirty="0" smtClean="0">
              <a:solidFill>
                <a:schemeClr val="bg1"/>
              </a:solidFill>
              <a:latin typeface="나눔명조"/>
              <a:ea typeface="+mn-ea"/>
            </a:rPr>
            <a:t>어떠한 일들은 나눠서 할 때 그리고 무엇인가를 결정</a:t>
          </a:r>
          <a:r>
            <a:rPr lang="en-US" altLang="ko-KR" sz="1000" dirty="0" smtClean="0">
              <a:solidFill>
                <a:schemeClr val="bg1"/>
              </a:solidFill>
              <a:latin typeface="나눔명조"/>
              <a:ea typeface="+mn-ea"/>
            </a:rPr>
            <a:t> </a:t>
          </a:r>
          <a:r>
            <a:rPr lang="ko-KR" altLang="ko-KR" sz="1000" dirty="0" smtClean="0">
              <a:solidFill>
                <a:schemeClr val="bg1"/>
              </a:solidFill>
              <a:latin typeface="나눔명조"/>
              <a:ea typeface="+mn-ea"/>
            </a:rPr>
            <a:t>할</a:t>
          </a:r>
          <a:r>
            <a:rPr lang="en-US" altLang="ko-KR" sz="1000" dirty="0" smtClean="0">
              <a:solidFill>
                <a:schemeClr val="bg1"/>
              </a:solidFill>
              <a:latin typeface="나눔명조"/>
              <a:ea typeface="+mn-ea"/>
            </a:rPr>
            <a:t> </a:t>
          </a:r>
          <a:r>
            <a:rPr lang="ko-KR" altLang="ko-KR" sz="1000" dirty="0" smtClean="0">
              <a:solidFill>
                <a:schemeClr val="bg1"/>
              </a:solidFill>
              <a:latin typeface="나눔명조"/>
              <a:ea typeface="+mn-ea"/>
            </a:rPr>
            <a:t>때의 결단력이 필요</a:t>
          </a:r>
          <a:r>
            <a:rPr lang="en-US" altLang="ko-KR" sz="1000" dirty="0" smtClean="0">
              <a:solidFill>
                <a:schemeClr val="bg1"/>
              </a:solidFill>
              <a:latin typeface="나눔명조"/>
              <a:ea typeface="+mn-ea"/>
            </a:rPr>
            <a:t> </a:t>
          </a:r>
          <a:r>
            <a:rPr lang="ko-KR" altLang="ko-KR" sz="1000" dirty="0" smtClean="0">
              <a:solidFill>
                <a:schemeClr val="bg1"/>
              </a:solidFill>
              <a:latin typeface="나눔명조"/>
              <a:ea typeface="+mn-ea"/>
            </a:rPr>
            <a:t>했다는</a:t>
          </a:r>
          <a:r>
            <a:rPr lang="en-US" altLang="ko-KR" sz="1000" dirty="0" smtClean="0">
              <a:solidFill>
                <a:schemeClr val="bg1"/>
              </a:solidFill>
              <a:latin typeface="나눔명조"/>
              <a:ea typeface="+mn-ea"/>
            </a:rPr>
            <a:t> </a:t>
          </a:r>
          <a:r>
            <a:rPr lang="ko-KR" altLang="ko-KR" sz="1000" dirty="0" smtClean="0">
              <a:solidFill>
                <a:schemeClr val="bg1"/>
              </a:solidFill>
              <a:latin typeface="나눔명조"/>
              <a:ea typeface="+mn-ea"/>
            </a:rPr>
            <a:t>걸 새삼 느꼈습니다 팀원</a:t>
          </a:r>
          <a:r>
            <a:rPr lang="en-US" altLang="ko-KR" sz="1000" dirty="0" smtClean="0">
              <a:solidFill>
                <a:schemeClr val="bg1"/>
              </a:solidFill>
              <a:latin typeface="나눔명조"/>
              <a:ea typeface="+mn-ea"/>
            </a:rPr>
            <a:t> </a:t>
          </a:r>
          <a:r>
            <a:rPr lang="ko-KR" altLang="ko-KR" sz="1000" dirty="0" smtClean="0">
              <a:solidFill>
                <a:schemeClr val="bg1"/>
              </a:solidFill>
              <a:latin typeface="나눔명조"/>
              <a:ea typeface="+mn-ea"/>
            </a:rPr>
            <a:t>일</a:t>
          </a:r>
          <a:r>
            <a:rPr lang="en-US" altLang="ko-KR" sz="1000" dirty="0" smtClean="0">
              <a:solidFill>
                <a:schemeClr val="bg1"/>
              </a:solidFill>
              <a:latin typeface="나눔명조"/>
              <a:ea typeface="+mn-ea"/>
            </a:rPr>
            <a:t> </a:t>
          </a:r>
          <a:r>
            <a:rPr lang="ko-KR" altLang="ko-KR" sz="1000" dirty="0" smtClean="0">
              <a:solidFill>
                <a:schemeClr val="bg1"/>
              </a:solidFill>
              <a:latin typeface="나눔명조"/>
              <a:ea typeface="+mn-ea"/>
            </a:rPr>
            <a:t>때는 몰랐던 팀장이란 자리가 이렇게 무거운 자리인</a:t>
          </a:r>
          <a:r>
            <a:rPr lang="en-US" altLang="ko-KR" sz="1000" dirty="0" smtClean="0">
              <a:solidFill>
                <a:schemeClr val="bg1"/>
              </a:solidFill>
              <a:latin typeface="나눔명조"/>
              <a:ea typeface="+mn-ea"/>
            </a:rPr>
            <a:t> </a:t>
          </a:r>
          <a:r>
            <a:rPr lang="ko-KR" altLang="ko-KR" sz="1000" dirty="0" smtClean="0">
              <a:solidFill>
                <a:schemeClr val="bg1"/>
              </a:solidFill>
              <a:latin typeface="나눔명조"/>
              <a:ea typeface="+mn-ea"/>
            </a:rPr>
            <a:t>줄 처음</a:t>
          </a:r>
          <a:r>
            <a:rPr lang="en-US" altLang="ko-KR" sz="1000" dirty="0" smtClean="0">
              <a:solidFill>
                <a:schemeClr val="bg1"/>
              </a:solidFill>
              <a:latin typeface="나눔명조"/>
              <a:ea typeface="+mn-ea"/>
            </a:rPr>
            <a:t> </a:t>
          </a:r>
          <a:r>
            <a:rPr lang="ko-KR" altLang="ko-KR" sz="1000" dirty="0" smtClean="0">
              <a:solidFill>
                <a:schemeClr val="bg1"/>
              </a:solidFill>
              <a:latin typeface="나눔명조"/>
              <a:ea typeface="+mn-ea"/>
            </a:rPr>
            <a:t>알았으며</a:t>
          </a:r>
          <a:r>
            <a:rPr lang="en-US" altLang="ko-KR" sz="1000" dirty="0" smtClean="0">
              <a:solidFill>
                <a:schemeClr val="bg1"/>
              </a:solidFill>
              <a:latin typeface="나눔명조"/>
              <a:ea typeface="+mn-ea"/>
            </a:rPr>
            <a:t>, </a:t>
          </a:r>
          <a:r>
            <a:rPr lang="ko-KR" altLang="ko-KR" sz="1000" dirty="0" smtClean="0">
              <a:solidFill>
                <a:schemeClr val="bg1"/>
              </a:solidFill>
              <a:latin typeface="나눔명조"/>
              <a:ea typeface="+mn-ea"/>
            </a:rPr>
            <a:t>또한 프론트작업부터 </a:t>
          </a:r>
          <a:r>
            <a:rPr lang="ko-KR" altLang="ko-KR" sz="1000" dirty="0" smtClean="0">
              <a:solidFill>
                <a:schemeClr val="bg1"/>
              </a:solidFill>
              <a:latin typeface="나눔명조"/>
              <a:ea typeface="+mn-ea"/>
            </a:rPr>
            <a:t>백</a:t>
          </a:r>
          <a:r>
            <a:rPr lang="en-US" altLang="ko-KR" sz="1000" dirty="0" smtClean="0">
              <a:solidFill>
                <a:schemeClr val="bg1"/>
              </a:solidFill>
              <a:latin typeface="나눔명조"/>
              <a:ea typeface="+mn-ea"/>
            </a:rPr>
            <a:t> </a:t>
          </a:r>
          <a:r>
            <a:rPr lang="ko-KR" altLang="ko-KR" sz="1000" dirty="0" smtClean="0">
              <a:solidFill>
                <a:schemeClr val="bg1"/>
              </a:solidFill>
              <a:latin typeface="나눔명조"/>
              <a:ea typeface="+mn-ea"/>
            </a:rPr>
            <a:t>엔</a:t>
          </a:r>
          <a:r>
            <a:rPr lang="en-US" altLang="ko-KR" sz="1000" dirty="0" smtClean="0">
              <a:solidFill>
                <a:schemeClr val="bg1"/>
              </a:solidFill>
              <a:latin typeface="나눔명조"/>
              <a:ea typeface="+mn-ea"/>
            </a:rPr>
            <a:t> </a:t>
          </a:r>
          <a:r>
            <a:rPr lang="ko-KR" altLang="en-US" sz="1000" dirty="0" smtClean="0">
              <a:solidFill>
                <a:schemeClr val="bg1"/>
              </a:solidFill>
              <a:latin typeface="나눔명조"/>
              <a:ea typeface="+mn-ea"/>
            </a:rPr>
            <a:t>드</a:t>
          </a:r>
          <a:r>
            <a:rPr lang="en-US" altLang="ko-KR" sz="1000" dirty="0" smtClean="0">
              <a:solidFill>
                <a:schemeClr val="bg1"/>
              </a:solidFill>
              <a:latin typeface="나눔명조"/>
              <a:ea typeface="+mn-ea"/>
            </a:rPr>
            <a:t> </a:t>
          </a:r>
          <a:r>
            <a:rPr lang="ko-KR" altLang="ko-KR" sz="1000" dirty="0" smtClean="0">
              <a:solidFill>
                <a:schemeClr val="bg1"/>
              </a:solidFill>
              <a:latin typeface="나눔명조"/>
              <a:ea typeface="+mn-ea"/>
            </a:rPr>
            <a:t>작업까지 </a:t>
          </a:r>
          <a:r>
            <a:rPr lang="ko-KR" altLang="ko-KR" sz="1000" dirty="0" smtClean="0">
              <a:solidFill>
                <a:schemeClr val="bg1"/>
              </a:solidFill>
              <a:latin typeface="나눔명조"/>
              <a:ea typeface="+mn-ea"/>
            </a:rPr>
            <a:t>오더 하나하나에 뼈가 있어야</a:t>
          </a:r>
          <a:r>
            <a:rPr lang="en-US" altLang="ko-KR" sz="1000" dirty="0" smtClean="0">
              <a:solidFill>
                <a:schemeClr val="bg1"/>
              </a:solidFill>
              <a:latin typeface="나눔명조"/>
              <a:ea typeface="+mn-ea"/>
            </a:rPr>
            <a:t> </a:t>
          </a:r>
          <a:r>
            <a:rPr lang="ko-KR" altLang="ko-KR" sz="1000" dirty="0" smtClean="0">
              <a:solidFill>
                <a:schemeClr val="bg1"/>
              </a:solidFill>
              <a:latin typeface="나눔명조"/>
              <a:ea typeface="+mn-ea"/>
            </a:rPr>
            <a:t>된다는</a:t>
          </a:r>
          <a:r>
            <a:rPr lang="en-US" altLang="ko-KR" sz="1000" dirty="0" smtClean="0">
              <a:solidFill>
                <a:schemeClr val="bg1"/>
              </a:solidFill>
              <a:latin typeface="나눔명조"/>
              <a:ea typeface="+mn-ea"/>
            </a:rPr>
            <a:t> </a:t>
          </a:r>
          <a:r>
            <a:rPr lang="ko-KR" altLang="ko-KR" sz="1000" dirty="0" smtClean="0">
              <a:solidFill>
                <a:schemeClr val="bg1"/>
              </a:solidFill>
              <a:latin typeface="나눔명조"/>
              <a:ea typeface="+mn-ea"/>
            </a:rPr>
            <a:t>것</a:t>
          </a:r>
          <a:r>
            <a:rPr lang="en-US" altLang="ko-KR" sz="1000" dirty="0" smtClean="0">
              <a:solidFill>
                <a:schemeClr val="bg1"/>
              </a:solidFill>
              <a:latin typeface="나눔명조"/>
              <a:ea typeface="+mn-ea"/>
            </a:rPr>
            <a:t> </a:t>
          </a:r>
          <a:r>
            <a:rPr lang="ko-KR" altLang="ko-KR" sz="1000" dirty="0" smtClean="0">
              <a:solidFill>
                <a:schemeClr val="bg1"/>
              </a:solidFill>
              <a:latin typeface="나눔명조"/>
              <a:ea typeface="+mn-ea"/>
            </a:rPr>
            <a:t>을 알았습니다</a:t>
          </a:r>
          <a:r>
            <a:rPr lang="en-US" altLang="ko-KR" sz="1000" dirty="0" smtClean="0">
              <a:solidFill>
                <a:schemeClr val="bg1"/>
              </a:solidFill>
              <a:latin typeface="나눔명조"/>
              <a:ea typeface="+mn-ea"/>
            </a:rPr>
            <a:t>.</a:t>
          </a:r>
          <a:endParaRPr lang="ko-KR" altLang="ko-KR" sz="1000" dirty="0" smtClean="0">
            <a:solidFill>
              <a:schemeClr val="bg1"/>
            </a:solidFill>
            <a:latin typeface="나눔명조"/>
            <a:ea typeface="+mn-ea"/>
          </a:endParaRPr>
        </a:p>
        <a:p>
          <a:pPr algn="l" latinLnBrk="1"/>
          <a:r>
            <a:rPr lang="ko-KR" altLang="ko-KR" sz="1000" dirty="0" err="1" smtClean="0">
              <a:solidFill>
                <a:schemeClr val="bg1"/>
              </a:solidFill>
              <a:latin typeface="나눔명조"/>
              <a:ea typeface="+mn-ea"/>
            </a:rPr>
            <a:t>아직도실력이</a:t>
          </a:r>
          <a:r>
            <a:rPr lang="ko-KR" altLang="ko-KR" sz="1000" dirty="0" smtClean="0">
              <a:solidFill>
                <a:schemeClr val="bg1"/>
              </a:solidFill>
              <a:latin typeface="나눔명조"/>
              <a:ea typeface="+mn-ea"/>
            </a:rPr>
            <a:t> </a:t>
          </a:r>
          <a:r>
            <a:rPr lang="ko-KR" altLang="ko-KR" sz="1000" dirty="0" smtClean="0">
              <a:solidFill>
                <a:schemeClr val="bg1"/>
              </a:solidFill>
              <a:latin typeface="나눔명조"/>
              <a:ea typeface="+mn-ea"/>
            </a:rPr>
            <a:t>부족한 부분이 많지만 앞으로 공부하며 </a:t>
          </a:r>
          <a:r>
            <a:rPr lang="ko-KR" altLang="ko-KR" sz="1000" dirty="0" smtClean="0">
              <a:solidFill>
                <a:schemeClr val="bg1"/>
              </a:solidFill>
              <a:latin typeface="나눔명조"/>
              <a:ea typeface="+mn-ea"/>
            </a:rPr>
            <a:t>보완하고</a:t>
          </a:r>
          <a:endParaRPr lang="en-US" altLang="ko-KR" sz="1000" dirty="0" smtClean="0">
            <a:solidFill>
              <a:schemeClr val="bg1"/>
            </a:solidFill>
            <a:latin typeface="나눔명조"/>
            <a:ea typeface="+mn-ea"/>
          </a:endParaRPr>
        </a:p>
        <a:p>
          <a:pPr algn="l" latinLnBrk="1"/>
          <a:r>
            <a:rPr lang="ko-KR" altLang="ko-KR" sz="1000" dirty="0" smtClean="0">
              <a:solidFill>
                <a:schemeClr val="bg1"/>
              </a:solidFill>
              <a:latin typeface="나눔명조"/>
              <a:ea typeface="+mn-ea"/>
            </a:rPr>
            <a:t>겪어 </a:t>
          </a:r>
          <a:r>
            <a:rPr lang="ko-KR" altLang="ko-KR" sz="1000" dirty="0" smtClean="0">
              <a:solidFill>
                <a:schemeClr val="bg1"/>
              </a:solidFill>
              <a:latin typeface="나눔명조"/>
              <a:ea typeface="+mn-ea"/>
            </a:rPr>
            <a:t>본 만큼 취업 후 프로젝트 투입 시 윗사람의 대한 이해와 존중을 빼지않고 자신이 맡은</a:t>
          </a:r>
          <a:r>
            <a:rPr lang="en-US" altLang="ko-KR" sz="1000" dirty="0" smtClean="0">
              <a:solidFill>
                <a:schemeClr val="bg1"/>
              </a:solidFill>
              <a:latin typeface="나눔명조"/>
              <a:ea typeface="+mn-ea"/>
            </a:rPr>
            <a:t> </a:t>
          </a:r>
          <a:r>
            <a:rPr lang="ko-KR" altLang="ko-KR" sz="1000" dirty="0" smtClean="0">
              <a:solidFill>
                <a:schemeClr val="bg1"/>
              </a:solidFill>
              <a:latin typeface="나눔명조"/>
              <a:ea typeface="+mn-ea"/>
            </a:rPr>
            <a:t>일에 최선을 다 할</a:t>
          </a:r>
          <a:r>
            <a:rPr lang="en-US" altLang="ko-KR" sz="1000" dirty="0" smtClean="0">
              <a:solidFill>
                <a:schemeClr val="bg1"/>
              </a:solidFill>
              <a:latin typeface="나눔명조"/>
              <a:ea typeface="+mn-ea"/>
            </a:rPr>
            <a:t> </a:t>
          </a:r>
          <a:r>
            <a:rPr lang="ko-KR" altLang="ko-KR" sz="1000" dirty="0" smtClean="0">
              <a:solidFill>
                <a:schemeClr val="bg1"/>
              </a:solidFill>
              <a:latin typeface="나눔명조"/>
              <a:ea typeface="+mn-ea"/>
            </a:rPr>
            <a:t>것</a:t>
          </a:r>
          <a:r>
            <a:rPr lang="en-US" altLang="ko-KR" sz="1000" dirty="0" smtClean="0">
              <a:solidFill>
                <a:schemeClr val="bg1"/>
              </a:solidFill>
              <a:latin typeface="나눔명조"/>
              <a:ea typeface="+mn-ea"/>
            </a:rPr>
            <a:t> </a:t>
          </a:r>
          <a:r>
            <a:rPr lang="ko-KR" altLang="ko-KR" sz="1000" dirty="0" smtClean="0">
              <a:solidFill>
                <a:schemeClr val="bg1"/>
              </a:solidFill>
              <a:latin typeface="나눔명조"/>
              <a:ea typeface="+mn-ea"/>
            </a:rPr>
            <a:t>입니다</a:t>
          </a:r>
          <a:r>
            <a:rPr lang="en-US" altLang="ko-KR" sz="1000" dirty="0" smtClean="0">
              <a:solidFill>
                <a:schemeClr val="bg1"/>
              </a:solidFill>
              <a:latin typeface="나눔명조"/>
              <a:ea typeface="+mn-ea"/>
            </a:rPr>
            <a:t>.</a:t>
          </a:r>
          <a:endParaRPr lang="ko-KR" altLang="en-US" sz="1000" dirty="0">
            <a:solidFill>
              <a:schemeClr val="bg1"/>
            </a:solidFill>
            <a:latin typeface="나눔명조"/>
            <a:ea typeface="+mn-ea"/>
          </a:endParaRPr>
        </a:p>
      </dgm:t>
    </dgm:pt>
    <dgm:pt modelId="{9B834322-CEF1-4504-A166-BE9427B2CF4D}" type="parTrans" cxnId="{7588702B-B68B-4507-8892-F61A7F338D93}">
      <dgm:prSet/>
      <dgm:spPr/>
      <dgm:t>
        <a:bodyPr/>
        <a:lstStyle/>
        <a:p>
          <a:pPr latinLnBrk="1"/>
          <a:endParaRPr lang="ko-KR" altLang="en-US"/>
        </a:p>
      </dgm:t>
    </dgm:pt>
    <dgm:pt modelId="{69B7FE2B-CB1C-461C-925F-E567E6DD46D3}" type="sibTrans" cxnId="{7588702B-B68B-4507-8892-F61A7F338D93}">
      <dgm:prSet/>
      <dgm:spPr>
        <a:solidFill>
          <a:srgbClr val="3C3A79"/>
        </a:solidFill>
        <a:ln>
          <a:solidFill>
            <a:srgbClr val="3C3A79"/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CB361AEC-CF6B-4BBD-AC04-F19C2338DE3C}">
      <dgm:prSet phldrT="[텍스트]" custT="1"/>
      <dgm:spPr>
        <a:solidFill>
          <a:srgbClr val="3C3A79"/>
        </a:solidFill>
      </dgm:spPr>
      <dgm:t>
        <a:bodyPr/>
        <a:lstStyle/>
        <a:p>
          <a:pPr latinLnBrk="1"/>
          <a:r>
            <a:rPr lang="en-US" altLang="ko-KR" sz="2500" dirty="0" smtClean="0">
              <a:solidFill>
                <a:schemeClr val="bg1"/>
              </a:solidFill>
            </a:rPr>
            <a:t>[</a:t>
          </a:r>
          <a:r>
            <a:rPr lang="ko-KR" altLang="en-US" sz="2500" dirty="0" smtClean="0">
              <a:solidFill>
                <a:schemeClr val="bg1"/>
              </a:solidFill>
            </a:rPr>
            <a:t>조원 안 준 형</a:t>
          </a:r>
          <a:r>
            <a:rPr lang="en-US" altLang="ko-KR" sz="2500" dirty="0" smtClean="0">
              <a:solidFill>
                <a:schemeClr val="bg1"/>
              </a:solidFill>
            </a:rPr>
            <a:t>] </a:t>
          </a:r>
        </a:p>
        <a:p>
          <a:pPr latinLnBrk="1"/>
          <a:r>
            <a:rPr lang="ko-KR" altLang="ko-KR" sz="1000" dirty="0" smtClean="0">
              <a:solidFill>
                <a:schemeClr val="bg1"/>
              </a:solidFill>
            </a:rPr>
            <a:t>프론트</a:t>
          </a:r>
          <a:r>
            <a:rPr lang="en-US" altLang="ko-KR" sz="1000" dirty="0" smtClean="0">
              <a:solidFill>
                <a:schemeClr val="bg1"/>
              </a:solidFill>
            </a:rPr>
            <a:t> </a:t>
          </a:r>
          <a:r>
            <a:rPr lang="ko-KR" altLang="en-US" sz="1000" dirty="0" smtClean="0">
              <a:solidFill>
                <a:schemeClr val="bg1"/>
              </a:solidFill>
            </a:rPr>
            <a:t>엔 </a:t>
          </a:r>
          <a:r>
            <a:rPr lang="ko-KR" altLang="ko-KR" sz="1000" dirty="0" smtClean="0">
              <a:solidFill>
                <a:schemeClr val="bg1"/>
              </a:solidFill>
            </a:rPr>
            <a:t>드</a:t>
          </a:r>
          <a:r>
            <a:rPr lang="en-US" altLang="ko-KR" sz="1000" dirty="0" smtClean="0">
              <a:solidFill>
                <a:schemeClr val="bg1"/>
              </a:solidFill>
            </a:rPr>
            <a:t> </a:t>
          </a:r>
          <a:r>
            <a:rPr lang="ko-KR" altLang="ko-KR" sz="1000" dirty="0" smtClean="0">
              <a:solidFill>
                <a:schemeClr val="bg1"/>
              </a:solidFill>
            </a:rPr>
            <a:t>와 백</a:t>
          </a:r>
          <a:r>
            <a:rPr lang="en-US" altLang="ko-KR" sz="1000" dirty="0" smtClean="0">
              <a:solidFill>
                <a:schemeClr val="bg1"/>
              </a:solidFill>
            </a:rPr>
            <a:t> </a:t>
          </a:r>
          <a:r>
            <a:rPr lang="ko-KR" altLang="ko-KR" sz="1000" dirty="0" smtClean="0">
              <a:solidFill>
                <a:schemeClr val="bg1"/>
              </a:solidFill>
            </a:rPr>
            <a:t>엔</a:t>
          </a:r>
          <a:r>
            <a:rPr lang="en-US" altLang="ko-KR" sz="1000" dirty="0" smtClean="0">
              <a:solidFill>
                <a:schemeClr val="bg1"/>
              </a:solidFill>
            </a:rPr>
            <a:t> </a:t>
          </a:r>
          <a:r>
            <a:rPr lang="ko-KR" altLang="ko-KR" sz="1000" dirty="0" smtClean="0">
              <a:solidFill>
                <a:schemeClr val="bg1"/>
              </a:solidFill>
            </a:rPr>
            <a:t>드 </a:t>
          </a:r>
          <a:r>
            <a:rPr lang="ko-KR" altLang="ko-KR" sz="1000" dirty="0" smtClean="0">
              <a:solidFill>
                <a:schemeClr val="bg1"/>
              </a:solidFill>
            </a:rPr>
            <a:t>모두 잘하고</a:t>
          </a:r>
          <a:r>
            <a:rPr lang="en-US" altLang="ko-KR" sz="1000" dirty="0" smtClean="0">
              <a:solidFill>
                <a:schemeClr val="bg1"/>
              </a:solidFill>
            </a:rPr>
            <a:t> </a:t>
          </a:r>
          <a:r>
            <a:rPr lang="ko-KR" altLang="ko-KR" sz="1000" dirty="0" smtClean="0">
              <a:solidFill>
                <a:schemeClr val="bg1"/>
              </a:solidFill>
            </a:rPr>
            <a:t>싶었지만</a:t>
          </a:r>
          <a:r>
            <a:rPr lang="en-US" altLang="ko-KR" sz="1000" dirty="0" smtClean="0">
              <a:solidFill>
                <a:schemeClr val="bg1"/>
              </a:solidFill>
            </a:rPr>
            <a:t>, </a:t>
          </a:r>
          <a:r>
            <a:rPr lang="ko-KR" altLang="ko-KR" sz="1000" dirty="0" smtClean="0">
              <a:solidFill>
                <a:schemeClr val="bg1"/>
              </a:solidFill>
            </a:rPr>
            <a:t>백</a:t>
          </a:r>
          <a:r>
            <a:rPr lang="en-US" altLang="ko-KR" sz="1000" dirty="0" smtClean="0">
              <a:solidFill>
                <a:schemeClr val="bg1"/>
              </a:solidFill>
            </a:rPr>
            <a:t> </a:t>
          </a:r>
          <a:r>
            <a:rPr lang="ko-KR" altLang="ko-KR" sz="1000" dirty="0" smtClean="0">
              <a:solidFill>
                <a:schemeClr val="bg1"/>
              </a:solidFill>
            </a:rPr>
            <a:t>엔</a:t>
          </a:r>
          <a:r>
            <a:rPr lang="en-US" altLang="ko-KR" sz="1000" dirty="0" smtClean="0">
              <a:solidFill>
                <a:schemeClr val="bg1"/>
              </a:solidFill>
            </a:rPr>
            <a:t> </a:t>
          </a:r>
          <a:r>
            <a:rPr lang="ko-KR" altLang="ko-KR" sz="1000" dirty="0" smtClean="0">
              <a:solidFill>
                <a:schemeClr val="bg1"/>
              </a:solidFill>
            </a:rPr>
            <a:t>드</a:t>
          </a:r>
          <a:r>
            <a:rPr lang="en-US" altLang="ko-KR" sz="1000" dirty="0" smtClean="0">
              <a:solidFill>
                <a:schemeClr val="bg1"/>
              </a:solidFill>
            </a:rPr>
            <a:t> </a:t>
          </a:r>
          <a:r>
            <a:rPr lang="ko-KR" altLang="ko-KR" sz="1000" dirty="0" smtClean="0">
              <a:solidFill>
                <a:schemeClr val="bg1"/>
              </a:solidFill>
            </a:rPr>
            <a:t>에 실력이 아직 미숙해 미리 만든 </a:t>
          </a:r>
          <a:r>
            <a:rPr lang="ko-KR" altLang="ko-KR" sz="1000" dirty="0" smtClean="0">
              <a:solidFill>
                <a:schemeClr val="bg1"/>
              </a:solidFill>
            </a:rPr>
            <a:t>프론트</a:t>
          </a:r>
          <a:r>
            <a:rPr lang="en-US" altLang="ko-KR" sz="1000" dirty="0" smtClean="0">
              <a:solidFill>
                <a:schemeClr val="bg1"/>
              </a:solidFill>
            </a:rPr>
            <a:t> </a:t>
          </a:r>
          <a:r>
            <a:rPr lang="ko-KR" altLang="ko-KR" sz="1000" dirty="0" smtClean="0">
              <a:solidFill>
                <a:schemeClr val="bg1"/>
              </a:solidFill>
            </a:rPr>
            <a:t>엔</a:t>
          </a:r>
          <a:r>
            <a:rPr lang="en-US" altLang="ko-KR" sz="1000" dirty="0" smtClean="0">
              <a:solidFill>
                <a:schemeClr val="bg1"/>
              </a:solidFill>
            </a:rPr>
            <a:t> </a:t>
          </a:r>
          <a:r>
            <a:rPr lang="ko-KR" altLang="ko-KR" sz="1000" dirty="0" smtClean="0">
              <a:solidFill>
                <a:schemeClr val="bg1"/>
              </a:solidFill>
            </a:rPr>
            <a:t>드</a:t>
          </a:r>
          <a:r>
            <a:rPr lang="en-US" altLang="ko-KR" sz="1000" dirty="0" smtClean="0">
              <a:solidFill>
                <a:schemeClr val="bg1"/>
              </a:solidFill>
            </a:rPr>
            <a:t> </a:t>
          </a:r>
          <a:r>
            <a:rPr lang="ko-KR" altLang="ko-KR" sz="1000" dirty="0" smtClean="0">
              <a:solidFill>
                <a:schemeClr val="bg1"/>
              </a:solidFill>
            </a:rPr>
            <a:t>에 연결을 못하여 결국 백</a:t>
          </a:r>
          <a:r>
            <a:rPr lang="en-US" altLang="ko-KR" sz="1000" dirty="0" smtClean="0">
              <a:solidFill>
                <a:schemeClr val="bg1"/>
              </a:solidFill>
            </a:rPr>
            <a:t> </a:t>
          </a:r>
          <a:r>
            <a:rPr lang="ko-KR" altLang="ko-KR" sz="1000" dirty="0" smtClean="0">
              <a:solidFill>
                <a:schemeClr val="bg1"/>
              </a:solidFill>
            </a:rPr>
            <a:t>엔</a:t>
          </a:r>
          <a:r>
            <a:rPr lang="en-US" altLang="ko-KR" sz="1000" dirty="0" smtClean="0">
              <a:solidFill>
                <a:schemeClr val="bg1"/>
              </a:solidFill>
            </a:rPr>
            <a:t> </a:t>
          </a:r>
          <a:r>
            <a:rPr lang="ko-KR" altLang="ko-KR" sz="1000" dirty="0" smtClean="0">
              <a:solidFill>
                <a:schemeClr val="bg1"/>
              </a:solidFill>
            </a:rPr>
            <a:t>드</a:t>
          </a:r>
          <a:r>
            <a:rPr lang="en-US" altLang="ko-KR" sz="1000" dirty="0" smtClean="0">
              <a:solidFill>
                <a:schemeClr val="bg1"/>
              </a:solidFill>
            </a:rPr>
            <a:t> </a:t>
          </a:r>
          <a:r>
            <a:rPr lang="ko-KR" altLang="ko-KR" sz="1000" dirty="0" smtClean="0">
              <a:solidFill>
                <a:schemeClr val="bg1"/>
              </a:solidFill>
            </a:rPr>
            <a:t>에 집중해서 다소 부족한 프론트</a:t>
          </a:r>
          <a:r>
            <a:rPr lang="en-US" altLang="ko-KR" sz="1000" dirty="0" smtClean="0">
              <a:solidFill>
                <a:schemeClr val="bg1"/>
              </a:solidFill>
            </a:rPr>
            <a:t> </a:t>
          </a:r>
          <a:r>
            <a:rPr lang="ko-KR" altLang="ko-KR" sz="1000" dirty="0" smtClean="0">
              <a:solidFill>
                <a:schemeClr val="bg1"/>
              </a:solidFill>
            </a:rPr>
            <a:t>엔</a:t>
          </a:r>
          <a:r>
            <a:rPr lang="en-US" altLang="ko-KR" sz="1000" dirty="0" smtClean="0">
              <a:solidFill>
                <a:schemeClr val="bg1"/>
              </a:solidFill>
            </a:rPr>
            <a:t> </a:t>
          </a:r>
          <a:r>
            <a:rPr lang="ko-KR" altLang="ko-KR" sz="1000" dirty="0" smtClean="0">
              <a:solidFill>
                <a:schemeClr val="bg1"/>
              </a:solidFill>
            </a:rPr>
            <a:t>드</a:t>
          </a:r>
          <a:r>
            <a:rPr lang="en-US" altLang="ko-KR" sz="1000" dirty="0" smtClean="0">
              <a:solidFill>
                <a:schemeClr val="bg1"/>
              </a:solidFill>
            </a:rPr>
            <a:t> </a:t>
          </a:r>
          <a:r>
            <a:rPr lang="ko-KR" altLang="ko-KR" sz="1000" dirty="0" smtClean="0">
              <a:solidFill>
                <a:schemeClr val="bg1"/>
              </a:solidFill>
            </a:rPr>
            <a:t>로 대체해서 많이 아쉽습니다</a:t>
          </a:r>
          <a:r>
            <a:rPr lang="en-US" altLang="ko-KR" sz="1000" dirty="0" smtClean="0">
              <a:solidFill>
                <a:schemeClr val="bg1"/>
              </a:solidFill>
            </a:rPr>
            <a:t>. </a:t>
          </a:r>
          <a:r>
            <a:rPr lang="ko-KR" altLang="ko-KR" sz="1000" dirty="0" smtClean="0">
              <a:solidFill>
                <a:schemeClr val="bg1"/>
              </a:solidFill>
            </a:rPr>
            <a:t>기간</a:t>
          </a:r>
          <a:r>
            <a:rPr lang="en-US" altLang="ko-KR" sz="1000" dirty="0" smtClean="0">
              <a:solidFill>
                <a:schemeClr val="bg1"/>
              </a:solidFill>
            </a:rPr>
            <a:t> </a:t>
          </a:r>
          <a:r>
            <a:rPr lang="ko-KR" altLang="ko-KR" sz="1000" dirty="0" smtClean="0">
              <a:solidFill>
                <a:schemeClr val="bg1"/>
              </a:solidFill>
            </a:rPr>
            <a:t>내에 최고의 결과를 내지 못했지만</a:t>
          </a:r>
          <a:r>
            <a:rPr lang="en-US" altLang="ko-KR" sz="1000" dirty="0" smtClean="0">
              <a:solidFill>
                <a:schemeClr val="bg1"/>
              </a:solidFill>
            </a:rPr>
            <a:t>, </a:t>
          </a:r>
          <a:r>
            <a:rPr lang="ko-KR" altLang="ko-KR" sz="1000" dirty="0" smtClean="0">
              <a:solidFill>
                <a:schemeClr val="bg1"/>
              </a:solidFill>
            </a:rPr>
            <a:t>이후에 개인</a:t>
          </a:r>
          <a:r>
            <a:rPr lang="en-US" altLang="ko-KR" sz="1000" dirty="0" smtClean="0">
              <a:solidFill>
                <a:schemeClr val="bg1"/>
              </a:solidFill>
            </a:rPr>
            <a:t> </a:t>
          </a:r>
          <a:r>
            <a:rPr lang="ko-KR" altLang="ko-KR" sz="1000" dirty="0" smtClean="0">
              <a:solidFill>
                <a:schemeClr val="bg1"/>
              </a:solidFill>
            </a:rPr>
            <a:t>공부를</a:t>
          </a:r>
          <a:r>
            <a:rPr lang="en-US" altLang="ko-KR" sz="1000" dirty="0" smtClean="0">
              <a:solidFill>
                <a:schemeClr val="bg1"/>
              </a:solidFill>
            </a:rPr>
            <a:t> </a:t>
          </a:r>
          <a:r>
            <a:rPr lang="ko-KR" altLang="ko-KR" sz="1000" dirty="0" smtClean="0">
              <a:solidFill>
                <a:schemeClr val="bg1"/>
              </a:solidFill>
            </a:rPr>
            <a:t>하여 다시 더 완벽히 만들고</a:t>
          </a:r>
          <a:r>
            <a:rPr lang="en-US" altLang="ko-KR" sz="1000" dirty="0" smtClean="0">
              <a:solidFill>
                <a:schemeClr val="bg1"/>
              </a:solidFill>
            </a:rPr>
            <a:t> </a:t>
          </a:r>
          <a:r>
            <a:rPr lang="ko-KR" altLang="ko-KR" sz="1000" dirty="0" smtClean="0">
              <a:solidFill>
                <a:schemeClr val="bg1"/>
              </a:solidFill>
            </a:rPr>
            <a:t>싶습니다</a:t>
          </a:r>
          <a:r>
            <a:rPr lang="en-US" altLang="ko-KR" sz="1000" dirty="0" smtClean="0">
              <a:solidFill>
                <a:schemeClr val="bg1"/>
              </a:solidFill>
            </a:rPr>
            <a:t>. </a:t>
          </a:r>
          <a:endParaRPr lang="ko-KR" altLang="en-US" sz="1000" dirty="0">
            <a:solidFill>
              <a:schemeClr val="bg1"/>
            </a:solidFill>
          </a:endParaRPr>
        </a:p>
      </dgm:t>
    </dgm:pt>
    <dgm:pt modelId="{B867761D-B9FE-46C9-9675-AF0CF1C97136}" type="parTrans" cxnId="{A00D0700-A06F-4F54-9B92-4EE1656D01A9}">
      <dgm:prSet/>
      <dgm:spPr/>
      <dgm:t>
        <a:bodyPr/>
        <a:lstStyle/>
        <a:p>
          <a:pPr latinLnBrk="1"/>
          <a:endParaRPr lang="ko-KR" altLang="en-US"/>
        </a:p>
      </dgm:t>
    </dgm:pt>
    <dgm:pt modelId="{0AC15240-116B-491F-9EAD-301618A35A8A}" type="sibTrans" cxnId="{A00D0700-A06F-4F54-9B92-4EE1656D01A9}">
      <dgm:prSet/>
      <dgm:spPr/>
      <dgm:t>
        <a:bodyPr/>
        <a:lstStyle/>
        <a:p>
          <a:pPr latinLnBrk="1"/>
          <a:endParaRPr lang="ko-KR" altLang="en-US"/>
        </a:p>
      </dgm:t>
    </dgm:pt>
    <dgm:pt modelId="{B0C13A40-9614-4578-ACBD-CA46B3E6C574}">
      <dgm:prSet phldrT="[텍스트]" custT="1"/>
      <dgm:spPr>
        <a:solidFill>
          <a:srgbClr val="403E7C"/>
        </a:solidFill>
      </dgm:spPr>
      <dgm:t>
        <a:bodyPr/>
        <a:lstStyle/>
        <a:p>
          <a:pPr latinLnBrk="1"/>
          <a:r>
            <a:rPr lang="en-US" altLang="ko-KR" sz="2500" dirty="0" smtClean="0">
              <a:solidFill>
                <a:schemeClr val="bg1"/>
              </a:solidFill>
            </a:rPr>
            <a:t>[</a:t>
          </a:r>
          <a:r>
            <a:rPr lang="ko-KR" altLang="en-US" sz="2500" dirty="0" smtClean="0">
              <a:solidFill>
                <a:schemeClr val="bg1"/>
              </a:solidFill>
            </a:rPr>
            <a:t>조원 신 지 호</a:t>
          </a:r>
          <a:r>
            <a:rPr lang="en-US" altLang="ko-KR" sz="2500" dirty="0" smtClean="0">
              <a:solidFill>
                <a:schemeClr val="bg1"/>
              </a:solidFill>
            </a:rPr>
            <a:t>]</a:t>
          </a:r>
        </a:p>
        <a:p>
          <a:r>
            <a:rPr lang="ko-KR" altLang="ko-KR" sz="1000" dirty="0" smtClean="0">
              <a:solidFill>
                <a:schemeClr val="bg1"/>
              </a:solidFill>
            </a:rPr>
            <a:t>좋았던</a:t>
          </a:r>
          <a:r>
            <a:rPr lang="en-US" altLang="ko-KR" sz="1000" dirty="0" smtClean="0">
              <a:solidFill>
                <a:schemeClr val="bg1"/>
              </a:solidFill>
            </a:rPr>
            <a:t> </a:t>
          </a:r>
          <a:r>
            <a:rPr lang="ko-KR" altLang="ko-KR" sz="1000" dirty="0" smtClean="0">
              <a:solidFill>
                <a:schemeClr val="bg1"/>
              </a:solidFill>
            </a:rPr>
            <a:t>점은 팀 프로젝트를 통해서 팀원들간의 협력과 협업을 배울</a:t>
          </a:r>
          <a:r>
            <a:rPr lang="en-US" altLang="ko-KR" sz="1000" dirty="0" smtClean="0">
              <a:solidFill>
                <a:schemeClr val="bg1"/>
              </a:solidFill>
            </a:rPr>
            <a:t> </a:t>
          </a:r>
          <a:r>
            <a:rPr lang="ko-KR" altLang="ko-KR" sz="1000" dirty="0" smtClean="0">
              <a:solidFill>
                <a:schemeClr val="bg1"/>
              </a:solidFill>
            </a:rPr>
            <a:t>수 있는 시간</a:t>
          </a:r>
          <a:r>
            <a:rPr lang="en-US" altLang="ko-KR" sz="1000" dirty="0" smtClean="0">
              <a:solidFill>
                <a:schemeClr val="bg1"/>
              </a:solidFill>
            </a:rPr>
            <a:t> </a:t>
          </a:r>
          <a:r>
            <a:rPr lang="ko-KR" altLang="ko-KR" sz="1000" dirty="0" smtClean="0">
              <a:solidFill>
                <a:schemeClr val="bg1"/>
              </a:solidFill>
            </a:rPr>
            <a:t>이었던</a:t>
          </a:r>
          <a:r>
            <a:rPr lang="en-US" altLang="ko-KR" sz="1000" dirty="0" smtClean="0">
              <a:solidFill>
                <a:schemeClr val="bg1"/>
              </a:solidFill>
            </a:rPr>
            <a:t> </a:t>
          </a:r>
          <a:r>
            <a:rPr lang="ko-KR" altLang="ko-KR" sz="1000" dirty="0" smtClean="0">
              <a:solidFill>
                <a:schemeClr val="bg1"/>
              </a:solidFill>
            </a:rPr>
            <a:t>것</a:t>
          </a:r>
          <a:r>
            <a:rPr lang="en-US" altLang="ko-KR" sz="1000" dirty="0" smtClean="0">
              <a:solidFill>
                <a:schemeClr val="bg1"/>
              </a:solidFill>
            </a:rPr>
            <a:t> </a:t>
          </a:r>
          <a:r>
            <a:rPr lang="ko-KR" altLang="ko-KR" sz="1000" dirty="0" smtClean="0">
              <a:solidFill>
                <a:schemeClr val="bg1"/>
              </a:solidFill>
            </a:rPr>
            <a:t>같아서 좋았습니다 역할을 서로 분담하는 이유에 대해서도 깨닫게</a:t>
          </a:r>
          <a:r>
            <a:rPr lang="en-US" altLang="ko-KR" sz="1000" dirty="0" smtClean="0">
              <a:solidFill>
                <a:schemeClr val="bg1"/>
              </a:solidFill>
            </a:rPr>
            <a:t> </a:t>
          </a:r>
          <a:r>
            <a:rPr lang="ko-KR" altLang="ko-KR" sz="1000" dirty="0" smtClean="0">
              <a:solidFill>
                <a:schemeClr val="bg1"/>
              </a:solidFill>
            </a:rPr>
            <a:t>된 경험이었습니다</a:t>
          </a:r>
          <a:r>
            <a:rPr lang="en-US" altLang="ko-KR" sz="1000" dirty="0" smtClean="0">
              <a:solidFill>
                <a:schemeClr val="bg1"/>
              </a:solidFill>
            </a:rPr>
            <a:t>.</a:t>
          </a:r>
          <a:endParaRPr lang="ko-KR" altLang="ko-KR" sz="1000" dirty="0" smtClean="0">
            <a:solidFill>
              <a:schemeClr val="bg1"/>
            </a:solidFill>
          </a:endParaRPr>
        </a:p>
        <a:p>
          <a:pPr latinLnBrk="1"/>
          <a:r>
            <a:rPr lang="ko-KR" altLang="ko-KR" sz="1000" dirty="0" smtClean="0">
              <a:solidFill>
                <a:schemeClr val="bg1"/>
              </a:solidFill>
            </a:rPr>
            <a:t>아쉬운</a:t>
          </a:r>
          <a:r>
            <a:rPr lang="en-US" altLang="ko-KR" sz="1000" dirty="0" smtClean="0">
              <a:solidFill>
                <a:schemeClr val="bg1"/>
              </a:solidFill>
            </a:rPr>
            <a:t> </a:t>
          </a:r>
          <a:r>
            <a:rPr lang="ko-KR" altLang="ko-KR" sz="1000" dirty="0" smtClean="0">
              <a:solidFill>
                <a:schemeClr val="bg1"/>
              </a:solidFill>
            </a:rPr>
            <a:t>점</a:t>
          </a:r>
          <a:r>
            <a:rPr lang="en-US" altLang="ko-KR" sz="1000" dirty="0" smtClean="0">
              <a:solidFill>
                <a:schemeClr val="bg1"/>
              </a:solidFill>
            </a:rPr>
            <a:t> </a:t>
          </a:r>
          <a:r>
            <a:rPr lang="ko-KR" altLang="ko-KR" sz="1000" dirty="0" smtClean="0">
              <a:solidFill>
                <a:schemeClr val="bg1"/>
              </a:solidFill>
            </a:rPr>
            <a:t>은 서로 의견</a:t>
          </a:r>
          <a:r>
            <a:rPr lang="en-US" altLang="ko-KR" sz="1000" dirty="0" smtClean="0">
              <a:solidFill>
                <a:schemeClr val="bg1"/>
              </a:solidFill>
            </a:rPr>
            <a:t> </a:t>
          </a:r>
          <a:r>
            <a:rPr lang="ko-KR" altLang="ko-KR" sz="1000" dirty="0" smtClean="0">
              <a:solidFill>
                <a:schemeClr val="bg1"/>
              </a:solidFill>
            </a:rPr>
            <a:t>공유가 활발히 이루어 지지않아 작업속도가 느려져서 프로젝트 완성도에 대한 아쉬움이 조금</a:t>
          </a:r>
          <a:r>
            <a:rPr lang="en-US" altLang="ko-KR" sz="1000" dirty="0" smtClean="0">
              <a:solidFill>
                <a:schemeClr val="bg1"/>
              </a:solidFill>
            </a:rPr>
            <a:t> </a:t>
          </a:r>
          <a:r>
            <a:rPr lang="ko-KR" altLang="ko-KR" sz="1000" dirty="0" smtClean="0">
              <a:solidFill>
                <a:schemeClr val="bg1"/>
              </a:solidFill>
            </a:rPr>
            <a:t>있는</a:t>
          </a:r>
          <a:r>
            <a:rPr lang="en-US" altLang="ko-KR" sz="1000" dirty="0" smtClean="0">
              <a:solidFill>
                <a:schemeClr val="bg1"/>
              </a:solidFill>
            </a:rPr>
            <a:t> </a:t>
          </a:r>
          <a:r>
            <a:rPr lang="ko-KR" altLang="ko-KR" sz="1000" dirty="0" smtClean="0">
              <a:solidFill>
                <a:schemeClr val="bg1"/>
              </a:solidFill>
            </a:rPr>
            <a:t>것 같습니다</a:t>
          </a:r>
          <a:r>
            <a:rPr lang="en-US" altLang="ko-KR" sz="1000" dirty="0" smtClean="0">
              <a:solidFill>
                <a:schemeClr val="bg1"/>
              </a:solidFill>
            </a:rPr>
            <a:t>, </a:t>
          </a:r>
          <a:r>
            <a:rPr lang="ko-KR" altLang="ko-KR" sz="1000" dirty="0" smtClean="0">
              <a:solidFill>
                <a:schemeClr val="bg1"/>
              </a:solidFill>
            </a:rPr>
            <a:t>다음에 또 프로젝트를 하게 된다면 좀더 적극적인 의견</a:t>
          </a:r>
          <a:r>
            <a:rPr lang="en-US" altLang="ko-KR" sz="1000" dirty="0" smtClean="0">
              <a:solidFill>
                <a:schemeClr val="bg1"/>
              </a:solidFill>
            </a:rPr>
            <a:t> </a:t>
          </a:r>
          <a:r>
            <a:rPr lang="ko-KR" altLang="ko-KR" sz="1000" dirty="0" smtClean="0">
              <a:solidFill>
                <a:schemeClr val="bg1"/>
              </a:solidFill>
            </a:rPr>
            <a:t>공유를 통해 프로젝트의 완성도를 높</a:t>
          </a:r>
          <a:r>
            <a:rPr lang="en-US" altLang="ko-KR" sz="1000" dirty="0" smtClean="0">
              <a:solidFill>
                <a:schemeClr val="bg1"/>
              </a:solidFill>
            </a:rPr>
            <a:t> </a:t>
          </a:r>
          <a:r>
            <a:rPr lang="ko-KR" altLang="ko-KR" sz="1000" dirty="0" smtClean="0">
              <a:solidFill>
                <a:schemeClr val="bg1"/>
              </a:solidFill>
            </a:rPr>
            <a:t>혀</a:t>
          </a:r>
          <a:r>
            <a:rPr lang="en-US" altLang="ko-KR" sz="1000" dirty="0" smtClean="0">
              <a:solidFill>
                <a:schemeClr val="bg1"/>
              </a:solidFill>
            </a:rPr>
            <a:t> </a:t>
          </a:r>
          <a:r>
            <a:rPr lang="ko-KR" altLang="ko-KR" sz="1000" dirty="0" smtClean="0">
              <a:solidFill>
                <a:schemeClr val="bg1"/>
              </a:solidFill>
            </a:rPr>
            <a:t>보고 싶습니다</a:t>
          </a:r>
          <a:r>
            <a:rPr lang="en-US" altLang="ko-KR" sz="1000" dirty="0" smtClean="0">
              <a:solidFill>
                <a:schemeClr val="bg1"/>
              </a:solidFill>
            </a:rPr>
            <a:t>, </a:t>
          </a:r>
          <a:r>
            <a:rPr lang="ko-KR" altLang="ko-KR" sz="1000" dirty="0" smtClean="0">
              <a:solidFill>
                <a:schemeClr val="bg1"/>
              </a:solidFill>
            </a:rPr>
            <a:t>또한 본인의 실력이 좋지않아 소극적으로 밖에 참여가 되지않은 부분이 없지않아 있는 상황이었기 때문에 개인적인 복습을 통해 실력을 좀더 향상 시켜서 다음에 어느 프로젝트를 하더라도 </a:t>
          </a:r>
          <a:r>
            <a:rPr lang="en-US" altLang="ko-KR" sz="1000" dirty="0" smtClean="0">
              <a:solidFill>
                <a:schemeClr val="bg1"/>
              </a:solidFill>
            </a:rPr>
            <a:t>1</a:t>
          </a:r>
          <a:r>
            <a:rPr lang="ko-KR" altLang="ko-KR" sz="1000" dirty="0" smtClean="0">
              <a:solidFill>
                <a:schemeClr val="bg1"/>
              </a:solidFill>
            </a:rPr>
            <a:t>인분의 몫을 하는 팀원이 되고</a:t>
          </a:r>
          <a:r>
            <a:rPr lang="en-US" altLang="ko-KR" sz="1000" dirty="0" smtClean="0">
              <a:solidFill>
                <a:schemeClr val="bg1"/>
              </a:solidFill>
            </a:rPr>
            <a:t> </a:t>
          </a:r>
          <a:r>
            <a:rPr lang="ko-KR" altLang="ko-KR" sz="1000" dirty="0" smtClean="0">
              <a:solidFill>
                <a:schemeClr val="bg1"/>
              </a:solidFill>
            </a:rPr>
            <a:t>싶은 마음이 들었습니다</a:t>
          </a:r>
          <a:r>
            <a:rPr lang="en-US" altLang="ko-KR" sz="1000" dirty="0" smtClean="0">
              <a:solidFill>
                <a:schemeClr val="bg1"/>
              </a:solidFill>
            </a:rPr>
            <a:t>.</a:t>
          </a:r>
          <a:endParaRPr lang="ko-KR" altLang="en-US" sz="1000" dirty="0">
            <a:solidFill>
              <a:schemeClr val="bg1"/>
            </a:solidFill>
          </a:endParaRPr>
        </a:p>
      </dgm:t>
    </dgm:pt>
    <dgm:pt modelId="{4F46EFD2-F5C2-4E63-92FE-B185BE73CC15}" type="parTrans" cxnId="{915D3B3E-4DF3-4198-A5E3-0B49137BD825}">
      <dgm:prSet/>
      <dgm:spPr/>
      <dgm:t>
        <a:bodyPr/>
        <a:lstStyle/>
        <a:p>
          <a:pPr latinLnBrk="1"/>
          <a:endParaRPr lang="ko-KR" altLang="en-US"/>
        </a:p>
      </dgm:t>
    </dgm:pt>
    <dgm:pt modelId="{DF20028C-C26B-42A9-9D4B-93A0A55D491E}" type="sibTrans" cxnId="{915D3B3E-4DF3-4198-A5E3-0B49137BD825}">
      <dgm:prSet/>
      <dgm:spPr/>
      <dgm:t>
        <a:bodyPr/>
        <a:lstStyle/>
        <a:p>
          <a:pPr latinLnBrk="1"/>
          <a:endParaRPr lang="ko-KR" altLang="en-US"/>
        </a:p>
      </dgm:t>
    </dgm:pt>
    <dgm:pt modelId="{59F1D65E-089A-46D3-8707-6903A9093BAF}">
      <dgm:prSet phldrT="[텍스트]" custT="1"/>
      <dgm:spPr>
        <a:solidFill>
          <a:srgbClr val="403E7C"/>
        </a:solidFill>
      </dgm:spPr>
      <dgm:t>
        <a:bodyPr/>
        <a:lstStyle/>
        <a:p>
          <a:pPr latinLnBrk="1"/>
          <a:r>
            <a:rPr lang="en-US" altLang="ko-KR" sz="2500" dirty="0" smtClean="0">
              <a:solidFill>
                <a:schemeClr val="bg1"/>
              </a:solidFill>
            </a:rPr>
            <a:t>[</a:t>
          </a:r>
          <a:r>
            <a:rPr lang="ko-KR" altLang="en-US" sz="2500" dirty="0" smtClean="0">
              <a:solidFill>
                <a:schemeClr val="bg1"/>
              </a:solidFill>
            </a:rPr>
            <a:t>조원 정 재 훈</a:t>
          </a:r>
          <a:r>
            <a:rPr lang="en-US" altLang="ko-KR" sz="2500" dirty="0" smtClean="0">
              <a:solidFill>
                <a:schemeClr val="bg1"/>
              </a:solidFill>
            </a:rPr>
            <a:t>]</a:t>
          </a:r>
        </a:p>
        <a:p>
          <a:pPr latinLnBrk="1"/>
          <a:r>
            <a:rPr lang="ko-KR" altLang="ko-KR" sz="1000" dirty="0" smtClean="0">
              <a:solidFill>
                <a:schemeClr val="bg1"/>
              </a:solidFill>
            </a:rPr>
            <a:t>전반적인 백</a:t>
          </a:r>
          <a:r>
            <a:rPr lang="en-US" altLang="ko-KR" sz="1000" dirty="0" smtClean="0">
              <a:solidFill>
                <a:schemeClr val="bg1"/>
              </a:solidFill>
            </a:rPr>
            <a:t> </a:t>
          </a:r>
          <a:r>
            <a:rPr lang="ko-KR" altLang="ko-KR" sz="1000" dirty="0" smtClean="0">
              <a:solidFill>
                <a:schemeClr val="bg1"/>
              </a:solidFill>
            </a:rPr>
            <a:t>엔</a:t>
          </a:r>
          <a:r>
            <a:rPr lang="en-US" altLang="ko-KR" sz="1000" dirty="0" smtClean="0">
              <a:solidFill>
                <a:schemeClr val="bg1"/>
              </a:solidFill>
            </a:rPr>
            <a:t> </a:t>
          </a:r>
          <a:r>
            <a:rPr lang="ko-KR" altLang="ko-KR" sz="1000" dirty="0" smtClean="0">
              <a:solidFill>
                <a:schemeClr val="bg1"/>
              </a:solidFill>
            </a:rPr>
            <a:t>드 과정을 알 수 있었다</a:t>
          </a:r>
          <a:r>
            <a:rPr lang="en-US" altLang="ko-KR" sz="1000" dirty="0" smtClean="0">
              <a:solidFill>
                <a:schemeClr val="bg1"/>
              </a:solidFill>
            </a:rPr>
            <a:t>. </a:t>
          </a:r>
          <a:endParaRPr lang="en-US" altLang="ko-KR" sz="1000" dirty="0" smtClean="0">
            <a:solidFill>
              <a:schemeClr val="bg1"/>
            </a:solidFill>
          </a:endParaRPr>
        </a:p>
        <a:p>
          <a:pPr latinLnBrk="1"/>
          <a:r>
            <a:rPr lang="ko-KR" altLang="ko-KR" sz="1000" dirty="0" smtClean="0">
              <a:solidFill>
                <a:schemeClr val="bg1"/>
              </a:solidFill>
            </a:rPr>
            <a:t>협업과 </a:t>
          </a:r>
          <a:r>
            <a:rPr lang="ko-KR" altLang="ko-KR" sz="1000" dirty="0" smtClean="0">
              <a:solidFill>
                <a:schemeClr val="bg1"/>
              </a:solidFill>
            </a:rPr>
            <a:t>의사소통이 중요하단것을 또 한번 느꼈다</a:t>
          </a:r>
          <a:r>
            <a:rPr lang="en-US" altLang="ko-KR" sz="1000" dirty="0" smtClean="0">
              <a:solidFill>
                <a:schemeClr val="bg1"/>
              </a:solidFill>
            </a:rPr>
            <a:t>. </a:t>
          </a:r>
          <a:endParaRPr lang="en-US" altLang="ko-KR" sz="1000" dirty="0" smtClean="0">
            <a:solidFill>
              <a:schemeClr val="bg1"/>
            </a:solidFill>
          </a:endParaRPr>
        </a:p>
        <a:p>
          <a:pPr latinLnBrk="1"/>
          <a:r>
            <a:rPr lang="ko-KR" altLang="ko-KR" sz="1000" dirty="0" smtClean="0">
              <a:solidFill>
                <a:schemeClr val="bg1"/>
              </a:solidFill>
            </a:rPr>
            <a:t>그리고 </a:t>
          </a:r>
          <a:r>
            <a:rPr lang="ko-KR" altLang="ko-KR" sz="1000" dirty="0" smtClean="0">
              <a:solidFill>
                <a:schemeClr val="bg1"/>
              </a:solidFill>
            </a:rPr>
            <a:t>기록을 하는 습관을 가지도록 해야겠다</a:t>
          </a:r>
          <a:r>
            <a:rPr lang="en-US" altLang="ko-KR" sz="1000" dirty="0" smtClean="0">
              <a:solidFill>
                <a:schemeClr val="bg1"/>
              </a:solidFill>
            </a:rPr>
            <a:t>.</a:t>
          </a:r>
          <a:endParaRPr lang="ko-KR" altLang="en-US" sz="1000" dirty="0">
            <a:solidFill>
              <a:schemeClr val="bg1"/>
            </a:solidFill>
          </a:endParaRPr>
        </a:p>
      </dgm:t>
    </dgm:pt>
    <dgm:pt modelId="{41510DCC-C301-482B-8E36-41AE7BC1F6BC}" type="parTrans" cxnId="{3B68845F-A97A-4F22-89BA-1FD3B9B64BC1}">
      <dgm:prSet/>
      <dgm:spPr/>
      <dgm:t>
        <a:bodyPr/>
        <a:lstStyle/>
        <a:p>
          <a:pPr latinLnBrk="1"/>
          <a:endParaRPr lang="ko-KR" altLang="en-US"/>
        </a:p>
      </dgm:t>
    </dgm:pt>
    <dgm:pt modelId="{E900F6FD-3ACB-4A22-9A58-27017764CF2B}" type="sibTrans" cxnId="{3B68845F-A97A-4F22-89BA-1FD3B9B64BC1}">
      <dgm:prSet/>
      <dgm:spPr/>
      <dgm:t>
        <a:bodyPr/>
        <a:lstStyle/>
        <a:p>
          <a:pPr latinLnBrk="1"/>
          <a:endParaRPr lang="ko-KR" altLang="en-US"/>
        </a:p>
      </dgm:t>
    </dgm:pt>
    <dgm:pt modelId="{B2A26374-0B45-4968-AB98-00F2191EB024}" type="pres">
      <dgm:prSet presAssocID="{553F1CB6-7F2A-4EC3-8F0F-5E7B4D2EB072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D2960A1-2EA3-42C2-9835-67506B699EF9}" type="pres">
      <dgm:prSet presAssocID="{030249E2-1E1D-4FBC-B569-7C365A150364}" presName="composite" presStyleCnt="0"/>
      <dgm:spPr/>
    </dgm:pt>
    <dgm:pt modelId="{6A50F037-7125-4A26-B2E7-56C540713BA5}" type="pres">
      <dgm:prSet presAssocID="{030249E2-1E1D-4FBC-B569-7C365A150364}" presName="rect1" presStyleLbl="trAlignAcc1" presStyleIdx="0" presStyleCnt="4" custScaleY="160660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13CCED4-57F4-467F-85DA-AC322BE0F7AC}" type="pres">
      <dgm:prSet presAssocID="{030249E2-1E1D-4FBC-B569-7C365A150364}" presName="rect2" presStyleLbl="fgImgPlace1" presStyleIdx="0" presStyleCnt="4"/>
      <dgm:spPr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8006" t="-10533" r="-48006" b="-10533"/>
          </a:stretch>
        </a:blipFill>
        <a:ln>
          <a:solidFill>
            <a:schemeClr val="tx1">
              <a:alpha val="40000"/>
            </a:schemeClr>
          </a:solidFill>
        </a:ln>
      </dgm:spPr>
    </dgm:pt>
    <dgm:pt modelId="{3909D8AD-28B0-493D-A81E-BCC2B766592A}" type="pres">
      <dgm:prSet presAssocID="{69B7FE2B-CB1C-461C-925F-E567E6DD46D3}" presName="sibTrans" presStyleCnt="0"/>
      <dgm:spPr/>
    </dgm:pt>
    <dgm:pt modelId="{465E4534-27EE-4EA7-B0DF-C9BBF6800DFB}" type="pres">
      <dgm:prSet presAssocID="{CB361AEC-CF6B-4BBD-AC04-F19C2338DE3C}" presName="composite" presStyleCnt="0"/>
      <dgm:spPr/>
    </dgm:pt>
    <dgm:pt modelId="{922E34F2-8FC5-4C60-8036-7E710A3C5011}" type="pres">
      <dgm:prSet presAssocID="{CB361AEC-CF6B-4BBD-AC04-F19C2338DE3C}" presName="rect1" presStyleLbl="trAlignAcc1" presStyleIdx="1" presStyleCnt="4" custScaleY="16005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03146DF-3EFC-4141-A612-568FD3E3F7DB}" type="pres">
      <dgm:prSet presAssocID="{CB361AEC-CF6B-4BBD-AC04-F19C2338DE3C}" presName="rect2" presStyleLbl="fgImgPlace1" presStyleIdx="1" presStyleCnt="4"/>
      <dgm:spPr>
        <a:blipFill dpi="0"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44" r="-444"/>
          </a:stretch>
        </a:blipFill>
        <a:ln>
          <a:solidFill>
            <a:schemeClr val="tx1">
              <a:alpha val="40000"/>
            </a:schemeClr>
          </a:solidFill>
        </a:ln>
      </dgm:spPr>
    </dgm:pt>
    <dgm:pt modelId="{604E53C4-0701-46C1-89B7-EEE240112716}" type="pres">
      <dgm:prSet presAssocID="{0AC15240-116B-491F-9EAD-301618A35A8A}" presName="sibTrans" presStyleCnt="0"/>
      <dgm:spPr/>
    </dgm:pt>
    <dgm:pt modelId="{88F8086D-8B67-4913-BB1D-112EDD3017CE}" type="pres">
      <dgm:prSet presAssocID="{B0C13A40-9614-4578-ACBD-CA46B3E6C574}" presName="composite" presStyleCnt="0"/>
      <dgm:spPr/>
    </dgm:pt>
    <dgm:pt modelId="{42AFE044-A1D4-4D4C-9F7B-960C5042BDAA}" type="pres">
      <dgm:prSet presAssocID="{B0C13A40-9614-4578-ACBD-CA46B3E6C574}" presName="rect1" presStyleLbl="trAlignAcc1" presStyleIdx="2" presStyleCnt="4" custScaleY="157535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6E92B85-BCF9-4147-A9BD-F51CB629C5BA}" type="pres">
      <dgm:prSet presAssocID="{B0C13A40-9614-4578-ACBD-CA46B3E6C574}" presName="rect2" presStyleLbl="fgImgPlace1" presStyleIdx="2" presStyleCnt="4"/>
      <dgm:spPr>
        <a:blipFill dpi="0"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86920" t="-2846" r="-86920" b="-2846"/>
          </a:stretch>
        </a:blipFill>
        <a:ln>
          <a:solidFill>
            <a:schemeClr val="tx1">
              <a:alpha val="40000"/>
            </a:schemeClr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9B64EF2E-8D91-4B7A-9054-84D4406E9B1F}" type="pres">
      <dgm:prSet presAssocID="{DF20028C-C26B-42A9-9D4B-93A0A55D491E}" presName="sibTrans" presStyleCnt="0"/>
      <dgm:spPr/>
    </dgm:pt>
    <dgm:pt modelId="{82199AE0-DE7E-44CA-9398-487021F0E3D9}" type="pres">
      <dgm:prSet presAssocID="{59F1D65E-089A-46D3-8707-6903A9093BAF}" presName="composite" presStyleCnt="0"/>
      <dgm:spPr/>
    </dgm:pt>
    <dgm:pt modelId="{CB6C13C0-DF38-4DC8-80D6-FE303A44DA4F}" type="pres">
      <dgm:prSet presAssocID="{59F1D65E-089A-46D3-8707-6903A9093BAF}" presName="rect1" presStyleLbl="trAlignAcc1" presStyleIdx="3" presStyleCnt="4" custScaleY="158502" custLinFactNeighborX="25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238332B-157B-4269-BB67-EB7E36D69B75}" type="pres">
      <dgm:prSet presAssocID="{59F1D65E-089A-46D3-8707-6903A9093BAF}" presName="rect2" presStyleLbl="fgImgPlace1" presStyleIdx="3" presStyleCnt="4"/>
      <dgm:spPr>
        <a:blipFill dpi="0" rotWithShape="1"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9092" t="-924" r="-9092" b="-924"/>
          </a:stretch>
        </a:blipFill>
        <a:ln>
          <a:solidFill>
            <a:schemeClr val="tx1">
              <a:alpha val="40000"/>
            </a:schemeClr>
          </a:solidFill>
        </a:ln>
      </dgm:spPr>
    </dgm:pt>
  </dgm:ptLst>
  <dgm:cxnLst>
    <dgm:cxn modelId="{A00D0700-A06F-4F54-9B92-4EE1656D01A9}" srcId="{553F1CB6-7F2A-4EC3-8F0F-5E7B4D2EB072}" destId="{CB361AEC-CF6B-4BBD-AC04-F19C2338DE3C}" srcOrd="1" destOrd="0" parTransId="{B867761D-B9FE-46C9-9675-AF0CF1C97136}" sibTransId="{0AC15240-116B-491F-9EAD-301618A35A8A}"/>
    <dgm:cxn modelId="{C65C7CB7-249C-4BCE-B677-22AC6EE52953}" type="presOf" srcId="{B0C13A40-9614-4578-ACBD-CA46B3E6C574}" destId="{42AFE044-A1D4-4D4C-9F7B-960C5042BDAA}" srcOrd="0" destOrd="0" presId="urn:microsoft.com/office/officeart/2008/layout/PictureStrips"/>
    <dgm:cxn modelId="{A4D51D0C-C9C7-4C27-B32B-2D8DE6C320BF}" type="presOf" srcId="{553F1CB6-7F2A-4EC3-8F0F-5E7B4D2EB072}" destId="{B2A26374-0B45-4968-AB98-00F2191EB024}" srcOrd="0" destOrd="0" presId="urn:microsoft.com/office/officeart/2008/layout/PictureStrips"/>
    <dgm:cxn modelId="{915D3B3E-4DF3-4198-A5E3-0B49137BD825}" srcId="{553F1CB6-7F2A-4EC3-8F0F-5E7B4D2EB072}" destId="{B0C13A40-9614-4578-ACBD-CA46B3E6C574}" srcOrd="2" destOrd="0" parTransId="{4F46EFD2-F5C2-4E63-92FE-B185BE73CC15}" sibTransId="{DF20028C-C26B-42A9-9D4B-93A0A55D491E}"/>
    <dgm:cxn modelId="{7588702B-B68B-4507-8892-F61A7F338D93}" srcId="{553F1CB6-7F2A-4EC3-8F0F-5E7B4D2EB072}" destId="{030249E2-1E1D-4FBC-B569-7C365A150364}" srcOrd="0" destOrd="0" parTransId="{9B834322-CEF1-4504-A166-BE9427B2CF4D}" sibTransId="{69B7FE2B-CB1C-461C-925F-E567E6DD46D3}"/>
    <dgm:cxn modelId="{FE899BE8-35FF-46BF-BF8D-DCCC5948C3AB}" type="presOf" srcId="{59F1D65E-089A-46D3-8707-6903A9093BAF}" destId="{CB6C13C0-DF38-4DC8-80D6-FE303A44DA4F}" srcOrd="0" destOrd="0" presId="urn:microsoft.com/office/officeart/2008/layout/PictureStrips"/>
    <dgm:cxn modelId="{3B68845F-A97A-4F22-89BA-1FD3B9B64BC1}" srcId="{553F1CB6-7F2A-4EC3-8F0F-5E7B4D2EB072}" destId="{59F1D65E-089A-46D3-8707-6903A9093BAF}" srcOrd="3" destOrd="0" parTransId="{41510DCC-C301-482B-8E36-41AE7BC1F6BC}" sibTransId="{E900F6FD-3ACB-4A22-9A58-27017764CF2B}"/>
    <dgm:cxn modelId="{E5A0AB96-6780-4E87-82D8-D05191525DB0}" type="presOf" srcId="{030249E2-1E1D-4FBC-B569-7C365A150364}" destId="{6A50F037-7125-4A26-B2E7-56C540713BA5}" srcOrd="0" destOrd="0" presId="urn:microsoft.com/office/officeart/2008/layout/PictureStrips"/>
    <dgm:cxn modelId="{E90648B0-D23D-4325-B7EC-2C5E8F847A09}" type="presOf" srcId="{CB361AEC-CF6B-4BBD-AC04-F19C2338DE3C}" destId="{922E34F2-8FC5-4C60-8036-7E710A3C5011}" srcOrd="0" destOrd="0" presId="urn:microsoft.com/office/officeart/2008/layout/PictureStrips"/>
    <dgm:cxn modelId="{16B00254-CD03-4761-B807-200BAC9E04B7}" type="presParOf" srcId="{B2A26374-0B45-4968-AB98-00F2191EB024}" destId="{BD2960A1-2EA3-42C2-9835-67506B699EF9}" srcOrd="0" destOrd="0" presId="urn:microsoft.com/office/officeart/2008/layout/PictureStrips"/>
    <dgm:cxn modelId="{DB662C0A-2CA2-4D46-B7D8-F31A2E1A18DC}" type="presParOf" srcId="{BD2960A1-2EA3-42C2-9835-67506B699EF9}" destId="{6A50F037-7125-4A26-B2E7-56C540713BA5}" srcOrd="0" destOrd="0" presId="urn:microsoft.com/office/officeart/2008/layout/PictureStrips"/>
    <dgm:cxn modelId="{E40F8A41-8136-4900-AFDE-E0F3B0DF4D3B}" type="presParOf" srcId="{BD2960A1-2EA3-42C2-9835-67506B699EF9}" destId="{B13CCED4-57F4-467F-85DA-AC322BE0F7AC}" srcOrd="1" destOrd="0" presId="urn:microsoft.com/office/officeart/2008/layout/PictureStrips"/>
    <dgm:cxn modelId="{095FF679-2ED9-4CB2-B5BB-E7902D326D2D}" type="presParOf" srcId="{B2A26374-0B45-4968-AB98-00F2191EB024}" destId="{3909D8AD-28B0-493D-A81E-BCC2B766592A}" srcOrd="1" destOrd="0" presId="urn:microsoft.com/office/officeart/2008/layout/PictureStrips"/>
    <dgm:cxn modelId="{7C9A8002-58D8-41DB-9548-2351152B6FD3}" type="presParOf" srcId="{B2A26374-0B45-4968-AB98-00F2191EB024}" destId="{465E4534-27EE-4EA7-B0DF-C9BBF6800DFB}" srcOrd="2" destOrd="0" presId="urn:microsoft.com/office/officeart/2008/layout/PictureStrips"/>
    <dgm:cxn modelId="{6A57ABE3-D7C1-4A7F-BAE1-A2991F524AAC}" type="presParOf" srcId="{465E4534-27EE-4EA7-B0DF-C9BBF6800DFB}" destId="{922E34F2-8FC5-4C60-8036-7E710A3C5011}" srcOrd="0" destOrd="0" presId="urn:microsoft.com/office/officeart/2008/layout/PictureStrips"/>
    <dgm:cxn modelId="{43549E09-769B-43AC-BE8D-8E0DCB6983C8}" type="presParOf" srcId="{465E4534-27EE-4EA7-B0DF-C9BBF6800DFB}" destId="{F03146DF-3EFC-4141-A612-568FD3E3F7DB}" srcOrd="1" destOrd="0" presId="urn:microsoft.com/office/officeart/2008/layout/PictureStrips"/>
    <dgm:cxn modelId="{68C90B91-80D2-4DE4-BA78-7BE209A29773}" type="presParOf" srcId="{B2A26374-0B45-4968-AB98-00F2191EB024}" destId="{604E53C4-0701-46C1-89B7-EEE240112716}" srcOrd="3" destOrd="0" presId="urn:microsoft.com/office/officeart/2008/layout/PictureStrips"/>
    <dgm:cxn modelId="{897B22FF-6952-434D-8BCE-530FA010E3C4}" type="presParOf" srcId="{B2A26374-0B45-4968-AB98-00F2191EB024}" destId="{88F8086D-8B67-4913-BB1D-112EDD3017CE}" srcOrd="4" destOrd="0" presId="urn:microsoft.com/office/officeart/2008/layout/PictureStrips"/>
    <dgm:cxn modelId="{C3D04895-9F0B-435E-888D-E96B79148F77}" type="presParOf" srcId="{88F8086D-8B67-4913-BB1D-112EDD3017CE}" destId="{42AFE044-A1D4-4D4C-9F7B-960C5042BDAA}" srcOrd="0" destOrd="0" presId="urn:microsoft.com/office/officeart/2008/layout/PictureStrips"/>
    <dgm:cxn modelId="{677DC5F4-4039-4AFD-87DC-8398E832036E}" type="presParOf" srcId="{88F8086D-8B67-4913-BB1D-112EDD3017CE}" destId="{06E92B85-BCF9-4147-A9BD-F51CB629C5BA}" srcOrd="1" destOrd="0" presId="urn:microsoft.com/office/officeart/2008/layout/PictureStrips"/>
    <dgm:cxn modelId="{C79EB7A7-8202-4D3B-BEA1-6A3EBA0690E7}" type="presParOf" srcId="{B2A26374-0B45-4968-AB98-00F2191EB024}" destId="{9B64EF2E-8D91-4B7A-9054-84D4406E9B1F}" srcOrd="5" destOrd="0" presId="urn:microsoft.com/office/officeart/2008/layout/PictureStrips"/>
    <dgm:cxn modelId="{C6955956-5F21-4BBD-AB62-A261E8395A71}" type="presParOf" srcId="{B2A26374-0B45-4968-AB98-00F2191EB024}" destId="{82199AE0-DE7E-44CA-9398-487021F0E3D9}" srcOrd="6" destOrd="0" presId="urn:microsoft.com/office/officeart/2008/layout/PictureStrips"/>
    <dgm:cxn modelId="{3BF1BED6-7F53-42EB-872F-66E808C6FF22}" type="presParOf" srcId="{82199AE0-DE7E-44CA-9398-487021F0E3D9}" destId="{CB6C13C0-DF38-4DC8-80D6-FE303A44DA4F}" srcOrd="0" destOrd="0" presId="urn:microsoft.com/office/officeart/2008/layout/PictureStrips"/>
    <dgm:cxn modelId="{820E64A4-E869-4120-9ACC-F414FC5C2FE3}" type="presParOf" srcId="{82199AE0-DE7E-44CA-9398-487021F0E3D9}" destId="{C238332B-157B-4269-BB67-EB7E36D69B75}" srcOrd="1" destOrd="0" presId="urn:microsoft.com/office/officeart/2008/layout/PictureStrip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50F037-7125-4A26-B2E7-56C540713BA5}">
      <dsp:nvSpPr>
        <dsp:cNvPr id="0" name=""/>
        <dsp:cNvSpPr/>
      </dsp:nvSpPr>
      <dsp:spPr>
        <a:xfrm>
          <a:off x="239313" y="72545"/>
          <a:ext cx="5709284" cy="2866417"/>
        </a:xfrm>
        <a:prstGeom prst="rect">
          <a:avLst/>
        </a:prstGeom>
        <a:solidFill>
          <a:srgbClr val="403E7C"/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8465" tIns="95250" rIns="95250" bIns="95250" numCol="1" spcCol="1270" anchor="ctr" anchorCtr="0">
          <a:noAutofit/>
        </a:bodyPr>
        <a:lstStyle/>
        <a:p>
          <a:pPr lvl="0" algn="l" defTabSz="1111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500" kern="1200" dirty="0" smtClean="0">
              <a:solidFill>
                <a:schemeClr val="bg1"/>
              </a:solidFill>
              <a:latin typeface="나눔명조"/>
              <a:ea typeface="+mn-ea"/>
            </a:rPr>
            <a:t>[</a:t>
          </a:r>
          <a:r>
            <a:rPr lang="ko-KR" altLang="en-US" sz="2500" kern="1200" dirty="0" smtClean="0">
              <a:solidFill>
                <a:schemeClr val="bg1"/>
              </a:solidFill>
              <a:latin typeface="나눔명조"/>
              <a:ea typeface="+mn-ea"/>
            </a:rPr>
            <a:t>조장 임 동 수</a:t>
          </a:r>
          <a:r>
            <a:rPr lang="en-US" altLang="ko-KR" sz="2500" kern="1200" dirty="0" smtClean="0">
              <a:solidFill>
                <a:schemeClr val="bg1"/>
              </a:solidFill>
              <a:latin typeface="나눔명조"/>
              <a:ea typeface="+mn-ea"/>
            </a:rPr>
            <a:t>]</a:t>
          </a:r>
        </a:p>
        <a:p>
          <a:pPr lvl="0" algn="l" defTabSz="1111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ko-KR" sz="1000" kern="1200" dirty="0" smtClean="0">
              <a:solidFill>
                <a:schemeClr val="bg1"/>
              </a:solidFill>
              <a:latin typeface="나눔명조"/>
              <a:ea typeface="+mn-ea"/>
            </a:rPr>
            <a:t>팀장을 </a:t>
          </a:r>
          <a:r>
            <a:rPr lang="ko-KR" altLang="ko-KR" sz="1000" kern="1200" dirty="0" smtClean="0">
              <a:solidFill>
                <a:schemeClr val="bg1"/>
              </a:solidFill>
              <a:latin typeface="나눔명조"/>
              <a:ea typeface="+mn-ea"/>
            </a:rPr>
            <a:t>처음 해보면서 많은</a:t>
          </a:r>
          <a:r>
            <a:rPr lang="en-US" altLang="ko-KR" sz="1000" kern="1200" dirty="0" smtClean="0">
              <a:solidFill>
                <a:schemeClr val="bg1"/>
              </a:solidFill>
              <a:latin typeface="나눔명조"/>
              <a:ea typeface="+mn-ea"/>
            </a:rPr>
            <a:t> </a:t>
          </a:r>
          <a:r>
            <a:rPr lang="ko-KR" altLang="ko-KR" sz="1000" kern="1200" dirty="0" smtClean="0">
              <a:solidFill>
                <a:schemeClr val="bg1"/>
              </a:solidFill>
              <a:latin typeface="나눔명조"/>
              <a:ea typeface="+mn-ea"/>
            </a:rPr>
            <a:t>점들을 느꼈습니다</a:t>
          </a:r>
          <a:r>
            <a:rPr lang="en-US" altLang="ko-KR" sz="1000" kern="1200" dirty="0" smtClean="0">
              <a:solidFill>
                <a:schemeClr val="bg1"/>
              </a:solidFill>
              <a:latin typeface="나눔명조"/>
              <a:ea typeface="+mn-ea"/>
            </a:rPr>
            <a:t>.</a:t>
          </a:r>
        </a:p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ko-KR" sz="1000" kern="1200" dirty="0" smtClean="0">
              <a:solidFill>
                <a:schemeClr val="bg1"/>
              </a:solidFill>
              <a:latin typeface="나눔명조"/>
              <a:ea typeface="+mn-ea"/>
            </a:rPr>
            <a:t>팀원과의 소통도 중요했지만 처음부터 틀을 잡는</a:t>
          </a:r>
          <a:r>
            <a:rPr lang="en-US" altLang="ko-KR" sz="1000" kern="1200" dirty="0" smtClean="0">
              <a:solidFill>
                <a:schemeClr val="bg1"/>
              </a:solidFill>
              <a:latin typeface="나눔명조"/>
              <a:ea typeface="+mn-ea"/>
            </a:rPr>
            <a:t> </a:t>
          </a:r>
          <a:r>
            <a:rPr lang="ko-KR" altLang="ko-KR" sz="1000" kern="1200" dirty="0" smtClean="0">
              <a:solidFill>
                <a:schemeClr val="bg1"/>
              </a:solidFill>
              <a:latin typeface="나눔명조"/>
              <a:ea typeface="+mn-ea"/>
            </a:rPr>
            <a:t>상황</a:t>
          </a:r>
          <a:r>
            <a:rPr lang="en-US" altLang="ko-KR" sz="1000" kern="1200" dirty="0" smtClean="0">
              <a:solidFill>
                <a:schemeClr val="bg1"/>
              </a:solidFill>
              <a:latin typeface="나눔명조"/>
              <a:ea typeface="+mn-ea"/>
            </a:rPr>
            <a:t>, </a:t>
          </a:r>
          <a:r>
            <a:rPr lang="ko-KR" altLang="ko-KR" sz="1000" kern="1200" dirty="0" smtClean="0">
              <a:solidFill>
                <a:schemeClr val="bg1"/>
              </a:solidFill>
              <a:latin typeface="나눔명조"/>
              <a:ea typeface="+mn-ea"/>
            </a:rPr>
            <a:t>어떠한 일들은 나눠서 할 때 그리고 무엇인가를 결정</a:t>
          </a:r>
          <a:r>
            <a:rPr lang="en-US" altLang="ko-KR" sz="1000" kern="1200" dirty="0" smtClean="0">
              <a:solidFill>
                <a:schemeClr val="bg1"/>
              </a:solidFill>
              <a:latin typeface="나눔명조"/>
              <a:ea typeface="+mn-ea"/>
            </a:rPr>
            <a:t> </a:t>
          </a:r>
          <a:r>
            <a:rPr lang="ko-KR" altLang="ko-KR" sz="1000" kern="1200" dirty="0" smtClean="0">
              <a:solidFill>
                <a:schemeClr val="bg1"/>
              </a:solidFill>
              <a:latin typeface="나눔명조"/>
              <a:ea typeface="+mn-ea"/>
            </a:rPr>
            <a:t>할</a:t>
          </a:r>
          <a:r>
            <a:rPr lang="en-US" altLang="ko-KR" sz="1000" kern="1200" dirty="0" smtClean="0">
              <a:solidFill>
                <a:schemeClr val="bg1"/>
              </a:solidFill>
              <a:latin typeface="나눔명조"/>
              <a:ea typeface="+mn-ea"/>
            </a:rPr>
            <a:t> </a:t>
          </a:r>
          <a:r>
            <a:rPr lang="ko-KR" altLang="ko-KR" sz="1000" kern="1200" dirty="0" smtClean="0">
              <a:solidFill>
                <a:schemeClr val="bg1"/>
              </a:solidFill>
              <a:latin typeface="나눔명조"/>
              <a:ea typeface="+mn-ea"/>
            </a:rPr>
            <a:t>때의 결단력이 필요</a:t>
          </a:r>
          <a:r>
            <a:rPr lang="en-US" altLang="ko-KR" sz="1000" kern="1200" dirty="0" smtClean="0">
              <a:solidFill>
                <a:schemeClr val="bg1"/>
              </a:solidFill>
              <a:latin typeface="나눔명조"/>
              <a:ea typeface="+mn-ea"/>
            </a:rPr>
            <a:t> </a:t>
          </a:r>
          <a:r>
            <a:rPr lang="ko-KR" altLang="ko-KR" sz="1000" kern="1200" dirty="0" smtClean="0">
              <a:solidFill>
                <a:schemeClr val="bg1"/>
              </a:solidFill>
              <a:latin typeface="나눔명조"/>
              <a:ea typeface="+mn-ea"/>
            </a:rPr>
            <a:t>했다는</a:t>
          </a:r>
          <a:r>
            <a:rPr lang="en-US" altLang="ko-KR" sz="1000" kern="1200" dirty="0" smtClean="0">
              <a:solidFill>
                <a:schemeClr val="bg1"/>
              </a:solidFill>
              <a:latin typeface="나눔명조"/>
              <a:ea typeface="+mn-ea"/>
            </a:rPr>
            <a:t> </a:t>
          </a:r>
          <a:r>
            <a:rPr lang="ko-KR" altLang="ko-KR" sz="1000" kern="1200" dirty="0" smtClean="0">
              <a:solidFill>
                <a:schemeClr val="bg1"/>
              </a:solidFill>
              <a:latin typeface="나눔명조"/>
              <a:ea typeface="+mn-ea"/>
            </a:rPr>
            <a:t>걸 새삼 느꼈습니다 팀원</a:t>
          </a:r>
          <a:r>
            <a:rPr lang="en-US" altLang="ko-KR" sz="1000" kern="1200" dirty="0" smtClean="0">
              <a:solidFill>
                <a:schemeClr val="bg1"/>
              </a:solidFill>
              <a:latin typeface="나눔명조"/>
              <a:ea typeface="+mn-ea"/>
            </a:rPr>
            <a:t> </a:t>
          </a:r>
          <a:r>
            <a:rPr lang="ko-KR" altLang="ko-KR" sz="1000" kern="1200" dirty="0" smtClean="0">
              <a:solidFill>
                <a:schemeClr val="bg1"/>
              </a:solidFill>
              <a:latin typeface="나눔명조"/>
              <a:ea typeface="+mn-ea"/>
            </a:rPr>
            <a:t>일</a:t>
          </a:r>
          <a:r>
            <a:rPr lang="en-US" altLang="ko-KR" sz="1000" kern="1200" dirty="0" smtClean="0">
              <a:solidFill>
                <a:schemeClr val="bg1"/>
              </a:solidFill>
              <a:latin typeface="나눔명조"/>
              <a:ea typeface="+mn-ea"/>
            </a:rPr>
            <a:t> </a:t>
          </a:r>
          <a:r>
            <a:rPr lang="ko-KR" altLang="ko-KR" sz="1000" kern="1200" dirty="0" smtClean="0">
              <a:solidFill>
                <a:schemeClr val="bg1"/>
              </a:solidFill>
              <a:latin typeface="나눔명조"/>
              <a:ea typeface="+mn-ea"/>
            </a:rPr>
            <a:t>때는 몰랐던 팀장이란 자리가 이렇게 무거운 자리인</a:t>
          </a:r>
          <a:r>
            <a:rPr lang="en-US" altLang="ko-KR" sz="1000" kern="1200" dirty="0" smtClean="0">
              <a:solidFill>
                <a:schemeClr val="bg1"/>
              </a:solidFill>
              <a:latin typeface="나눔명조"/>
              <a:ea typeface="+mn-ea"/>
            </a:rPr>
            <a:t> </a:t>
          </a:r>
          <a:r>
            <a:rPr lang="ko-KR" altLang="ko-KR" sz="1000" kern="1200" dirty="0" smtClean="0">
              <a:solidFill>
                <a:schemeClr val="bg1"/>
              </a:solidFill>
              <a:latin typeface="나눔명조"/>
              <a:ea typeface="+mn-ea"/>
            </a:rPr>
            <a:t>줄 처음</a:t>
          </a:r>
          <a:r>
            <a:rPr lang="en-US" altLang="ko-KR" sz="1000" kern="1200" dirty="0" smtClean="0">
              <a:solidFill>
                <a:schemeClr val="bg1"/>
              </a:solidFill>
              <a:latin typeface="나눔명조"/>
              <a:ea typeface="+mn-ea"/>
            </a:rPr>
            <a:t> </a:t>
          </a:r>
          <a:r>
            <a:rPr lang="ko-KR" altLang="ko-KR" sz="1000" kern="1200" dirty="0" smtClean="0">
              <a:solidFill>
                <a:schemeClr val="bg1"/>
              </a:solidFill>
              <a:latin typeface="나눔명조"/>
              <a:ea typeface="+mn-ea"/>
            </a:rPr>
            <a:t>알았으며</a:t>
          </a:r>
          <a:r>
            <a:rPr lang="en-US" altLang="ko-KR" sz="1000" kern="1200" dirty="0" smtClean="0">
              <a:solidFill>
                <a:schemeClr val="bg1"/>
              </a:solidFill>
              <a:latin typeface="나눔명조"/>
              <a:ea typeface="+mn-ea"/>
            </a:rPr>
            <a:t>, </a:t>
          </a:r>
          <a:r>
            <a:rPr lang="ko-KR" altLang="ko-KR" sz="1000" kern="1200" dirty="0" smtClean="0">
              <a:solidFill>
                <a:schemeClr val="bg1"/>
              </a:solidFill>
              <a:latin typeface="나눔명조"/>
              <a:ea typeface="+mn-ea"/>
            </a:rPr>
            <a:t>또한 프론트작업부터 </a:t>
          </a:r>
          <a:r>
            <a:rPr lang="ko-KR" altLang="ko-KR" sz="1000" kern="1200" dirty="0" smtClean="0">
              <a:solidFill>
                <a:schemeClr val="bg1"/>
              </a:solidFill>
              <a:latin typeface="나눔명조"/>
              <a:ea typeface="+mn-ea"/>
            </a:rPr>
            <a:t>백</a:t>
          </a:r>
          <a:r>
            <a:rPr lang="en-US" altLang="ko-KR" sz="1000" kern="1200" dirty="0" smtClean="0">
              <a:solidFill>
                <a:schemeClr val="bg1"/>
              </a:solidFill>
              <a:latin typeface="나눔명조"/>
              <a:ea typeface="+mn-ea"/>
            </a:rPr>
            <a:t> </a:t>
          </a:r>
          <a:r>
            <a:rPr lang="ko-KR" altLang="ko-KR" sz="1000" kern="1200" dirty="0" smtClean="0">
              <a:solidFill>
                <a:schemeClr val="bg1"/>
              </a:solidFill>
              <a:latin typeface="나눔명조"/>
              <a:ea typeface="+mn-ea"/>
            </a:rPr>
            <a:t>엔</a:t>
          </a:r>
          <a:r>
            <a:rPr lang="en-US" altLang="ko-KR" sz="1000" kern="1200" dirty="0" smtClean="0">
              <a:solidFill>
                <a:schemeClr val="bg1"/>
              </a:solidFill>
              <a:latin typeface="나눔명조"/>
              <a:ea typeface="+mn-ea"/>
            </a:rPr>
            <a:t> </a:t>
          </a:r>
          <a:r>
            <a:rPr lang="ko-KR" altLang="en-US" sz="1000" kern="1200" dirty="0" smtClean="0">
              <a:solidFill>
                <a:schemeClr val="bg1"/>
              </a:solidFill>
              <a:latin typeface="나눔명조"/>
              <a:ea typeface="+mn-ea"/>
            </a:rPr>
            <a:t>드</a:t>
          </a:r>
          <a:r>
            <a:rPr lang="en-US" altLang="ko-KR" sz="1000" kern="1200" dirty="0" smtClean="0">
              <a:solidFill>
                <a:schemeClr val="bg1"/>
              </a:solidFill>
              <a:latin typeface="나눔명조"/>
              <a:ea typeface="+mn-ea"/>
            </a:rPr>
            <a:t> </a:t>
          </a:r>
          <a:r>
            <a:rPr lang="ko-KR" altLang="ko-KR" sz="1000" kern="1200" dirty="0" smtClean="0">
              <a:solidFill>
                <a:schemeClr val="bg1"/>
              </a:solidFill>
              <a:latin typeface="나눔명조"/>
              <a:ea typeface="+mn-ea"/>
            </a:rPr>
            <a:t>작업까지 </a:t>
          </a:r>
          <a:r>
            <a:rPr lang="ko-KR" altLang="ko-KR" sz="1000" kern="1200" dirty="0" smtClean="0">
              <a:solidFill>
                <a:schemeClr val="bg1"/>
              </a:solidFill>
              <a:latin typeface="나눔명조"/>
              <a:ea typeface="+mn-ea"/>
            </a:rPr>
            <a:t>오더 하나하나에 뼈가 있어야</a:t>
          </a:r>
          <a:r>
            <a:rPr lang="en-US" altLang="ko-KR" sz="1000" kern="1200" dirty="0" smtClean="0">
              <a:solidFill>
                <a:schemeClr val="bg1"/>
              </a:solidFill>
              <a:latin typeface="나눔명조"/>
              <a:ea typeface="+mn-ea"/>
            </a:rPr>
            <a:t> </a:t>
          </a:r>
          <a:r>
            <a:rPr lang="ko-KR" altLang="ko-KR" sz="1000" kern="1200" dirty="0" smtClean="0">
              <a:solidFill>
                <a:schemeClr val="bg1"/>
              </a:solidFill>
              <a:latin typeface="나눔명조"/>
              <a:ea typeface="+mn-ea"/>
            </a:rPr>
            <a:t>된다는</a:t>
          </a:r>
          <a:r>
            <a:rPr lang="en-US" altLang="ko-KR" sz="1000" kern="1200" dirty="0" smtClean="0">
              <a:solidFill>
                <a:schemeClr val="bg1"/>
              </a:solidFill>
              <a:latin typeface="나눔명조"/>
              <a:ea typeface="+mn-ea"/>
            </a:rPr>
            <a:t> </a:t>
          </a:r>
          <a:r>
            <a:rPr lang="ko-KR" altLang="ko-KR" sz="1000" kern="1200" dirty="0" smtClean="0">
              <a:solidFill>
                <a:schemeClr val="bg1"/>
              </a:solidFill>
              <a:latin typeface="나눔명조"/>
              <a:ea typeface="+mn-ea"/>
            </a:rPr>
            <a:t>것</a:t>
          </a:r>
          <a:r>
            <a:rPr lang="en-US" altLang="ko-KR" sz="1000" kern="1200" dirty="0" smtClean="0">
              <a:solidFill>
                <a:schemeClr val="bg1"/>
              </a:solidFill>
              <a:latin typeface="나눔명조"/>
              <a:ea typeface="+mn-ea"/>
            </a:rPr>
            <a:t> </a:t>
          </a:r>
          <a:r>
            <a:rPr lang="ko-KR" altLang="ko-KR" sz="1000" kern="1200" dirty="0" smtClean="0">
              <a:solidFill>
                <a:schemeClr val="bg1"/>
              </a:solidFill>
              <a:latin typeface="나눔명조"/>
              <a:ea typeface="+mn-ea"/>
            </a:rPr>
            <a:t>을 알았습니다</a:t>
          </a:r>
          <a:r>
            <a:rPr lang="en-US" altLang="ko-KR" sz="1000" kern="1200" dirty="0" smtClean="0">
              <a:solidFill>
                <a:schemeClr val="bg1"/>
              </a:solidFill>
              <a:latin typeface="나눔명조"/>
              <a:ea typeface="+mn-ea"/>
            </a:rPr>
            <a:t>.</a:t>
          </a:r>
          <a:endParaRPr lang="ko-KR" altLang="ko-KR" sz="1000" kern="1200" dirty="0" smtClean="0">
            <a:solidFill>
              <a:schemeClr val="bg1"/>
            </a:solidFill>
            <a:latin typeface="나눔명조"/>
            <a:ea typeface="+mn-ea"/>
          </a:endParaRPr>
        </a:p>
        <a:p>
          <a:pPr lvl="0" algn="l" defTabSz="1111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ko-KR" sz="1000" kern="1200" dirty="0" err="1" smtClean="0">
              <a:solidFill>
                <a:schemeClr val="bg1"/>
              </a:solidFill>
              <a:latin typeface="나눔명조"/>
              <a:ea typeface="+mn-ea"/>
            </a:rPr>
            <a:t>아직도실력이</a:t>
          </a:r>
          <a:r>
            <a:rPr lang="ko-KR" altLang="ko-KR" sz="1000" kern="1200" dirty="0" smtClean="0">
              <a:solidFill>
                <a:schemeClr val="bg1"/>
              </a:solidFill>
              <a:latin typeface="나눔명조"/>
              <a:ea typeface="+mn-ea"/>
            </a:rPr>
            <a:t> </a:t>
          </a:r>
          <a:r>
            <a:rPr lang="ko-KR" altLang="ko-KR" sz="1000" kern="1200" dirty="0" smtClean="0">
              <a:solidFill>
                <a:schemeClr val="bg1"/>
              </a:solidFill>
              <a:latin typeface="나눔명조"/>
              <a:ea typeface="+mn-ea"/>
            </a:rPr>
            <a:t>부족한 부분이 많지만 앞으로 공부하며 </a:t>
          </a:r>
          <a:r>
            <a:rPr lang="ko-KR" altLang="ko-KR" sz="1000" kern="1200" dirty="0" smtClean="0">
              <a:solidFill>
                <a:schemeClr val="bg1"/>
              </a:solidFill>
              <a:latin typeface="나눔명조"/>
              <a:ea typeface="+mn-ea"/>
            </a:rPr>
            <a:t>보완하고</a:t>
          </a:r>
          <a:endParaRPr lang="en-US" altLang="ko-KR" sz="1000" kern="1200" dirty="0" smtClean="0">
            <a:solidFill>
              <a:schemeClr val="bg1"/>
            </a:solidFill>
            <a:latin typeface="나눔명조"/>
            <a:ea typeface="+mn-ea"/>
          </a:endParaRPr>
        </a:p>
        <a:p>
          <a:pPr lvl="0" algn="l" defTabSz="1111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ko-KR" sz="1000" kern="1200" dirty="0" smtClean="0">
              <a:solidFill>
                <a:schemeClr val="bg1"/>
              </a:solidFill>
              <a:latin typeface="나눔명조"/>
              <a:ea typeface="+mn-ea"/>
            </a:rPr>
            <a:t>겪어 </a:t>
          </a:r>
          <a:r>
            <a:rPr lang="ko-KR" altLang="ko-KR" sz="1000" kern="1200" dirty="0" smtClean="0">
              <a:solidFill>
                <a:schemeClr val="bg1"/>
              </a:solidFill>
              <a:latin typeface="나눔명조"/>
              <a:ea typeface="+mn-ea"/>
            </a:rPr>
            <a:t>본 만큼 취업 후 프로젝트 투입 시 윗사람의 대한 이해와 존중을 빼지않고 자신이 맡은</a:t>
          </a:r>
          <a:r>
            <a:rPr lang="en-US" altLang="ko-KR" sz="1000" kern="1200" dirty="0" smtClean="0">
              <a:solidFill>
                <a:schemeClr val="bg1"/>
              </a:solidFill>
              <a:latin typeface="나눔명조"/>
              <a:ea typeface="+mn-ea"/>
            </a:rPr>
            <a:t> </a:t>
          </a:r>
          <a:r>
            <a:rPr lang="ko-KR" altLang="ko-KR" sz="1000" kern="1200" dirty="0" smtClean="0">
              <a:solidFill>
                <a:schemeClr val="bg1"/>
              </a:solidFill>
              <a:latin typeface="나눔명조"/>
              <a:ea typeface="+mn-ea"/>
            </a:rPr>
            <a:t>일에 최선을 다 할</a:t>
          </a:r>
          <a:r>
            <a:rPr lang="en-US" altLang="ko-KR" sz="1000" kern="1200" dirty="0" smtClean="0">
              <a:solidFill>
                <a:schemeClr val="bg1"/>
              </a:solidFill>
              <a:latin typeface="나눔명조"/>
              <a:ea typeface="+mn-ea"/>
            </a:rPr>
            <a:t> </a:t>
          </a:r>
          <a:r>
            <a:rPr lang="ko-KR" altLang="ko-KR" sz="1000" kern="1200" dirty="0" smtClean="0">
              <a:solidFill>
                <a:schemeClr val="bg1"/>
              </a:solidFill>
              <a:latin typeface="나눔명조"/>
              <a:ea typeface="+mn-ea"/>
            </a:rPr>
            <a:t>것</a:t>
          </a:r>
          <a:r>
            <a:rPr lang="en-US" altLang="ko-KR" sz="1000" kern="1200" dirty="0" smtClean="0">
              <a:solidFill>
                <a:schemeClr val="bg1"/>
              </a:solidFill>
              <a:latin typeface="나눔명조"/>
              <a:ea typeface="+mn-ea"/>
            </a:rPr>
            <a:t> </a:t>
          </a:r>
          <a:r>
            <a:rPr lang="ko-KR" altLang="ko-KR" sz="1000" kern="1200" dirty="0" smtClean="0">
              <a:solidFill>
                <a:schemeClr val="bg1"/>
              </a:solidFill>
              <a:latin typeface="나눔명조"/>
              <a:ea typeface="+mn-ea"/>
            </a:rPr>
            <a:t>입니다</a:t>
          </a:r>
          <a:r>
            <a:rPr lang="en-US" altLang="ko-KR" sz="1000" kern="1200" dirty="0" smtClean="0">
              <a:solidFill>
                <a:schemeClr val="bg1"/>
              </a:solidFill>
              <a:latin typeface="나눔명조"/>
              <a:ea typeface="+mn-ea"/>
            </a:rPr>
            <a:t>.</a:t>
          </a:r>
          <a:endParaRPr lang="ko-KR" altLang="en-US" sz="1000" kern="1200" dirty="0">
            <a:solidFill>
              <a:schemeClr val="bg1"/>
            </a:solidFill>
            <a:latin typeface="나눔명조"/>
            <a:ea typeface="+mn-ea"/>
          </a:endParaRPr>
        </a:p>
      </dsp:txBody>
      <dsp:txXfrm>
        <a:off x="239313" y="72545"/>
        <a:ext cx="5709284" cy="2866417"/>
      </dsp:txXfrm>
    </dsp:sp>
    <dsp:sp modelId="{B13CCED4-57F4-467F-85DA-AC322BE0F7AC}">
      <dsp:nvSpPr>
        <dsp:cNvPr id="0" name=""/>
        <dsp:cNvSpPr/>
      </dsp:nvSpPr>
      <dsp:spPr>
        <a:xfrm>
          <a:off x="1426" y="355968"/>
          <a:ext cx="1248906" cy="1873359"/>
        </a:xfrm>
        <a:prstGeom prst="rect">
          <a:avLst/>
        </a:prstGeom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8006" t="-10533" r="-48006" b="-10533"/>
          </a:stretch>
        </a:blipFill>
        <a:ln w="12700" cap="flat" cmpd="sng" algn="ctr">
          <a:solidFill>
            <a:schemeClr val="tx1">
              <a:alpha val="4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22E34F2-8FC5-4C60-8036-7E710A3C5011}">
      <dsp:nvSpPr>
        <dsp:cNvPr id="0" name=""/>
        <dsp:cNvSpPr/>
      </dsp:nvSpPr>
      <dsp:spPr>
        <a:xfrm>
          <a:off x="6481288" y="77925"/>
          <a:ext cx="5709284" cy="2855659"/>
        </a:xfrm>
        <a:prstGeom prst="rect">
          <a:avLst/>
        </a:prstGeom>
        <a:solidFill>
          <a:srgbClr val="3C3A79"/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8465" tIns="95250" rIns="95250" bIns="95250" numCol="1" spcCol="1270" anchor="ctr" anchorCtr="0">
          <a:noAutofit/>
        </a:bodyPr>
        <a:lstStyle/>
        <a:p>
          <a:pPr lvl="0" algn="l" defTabSz="1111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500" kern="1200" dirty="0" smtClean="0">
              <a:solidFill>
                <a:schemeClr val="bg1"/>
              </a:solidFill>
            </a:rPr>
            <a:t>[</a:t>
          </a:r>
          <a:r>
            <a:rPr lang="ko-KR" altLang="en-US" sz="2500" kern="1200" dirty="0" smtClean="0">
              <a:solidFill>
                <a:schemeClr val="bg1"/>
              </a:solidFill>
            </a:rPr>
            <a:t>조원 안 준 형</a:t>
          </a:r>
          <a:r>
            <a:rPr lang="en-US" altLang="ko-KR" sz="2500" kern="1200" dirty="0" smtClean="0">
              <a:solidFill>
                <a:schemeClr val="bg1"/>
              </a:solidFill>
            </a:rPr>
            <a:t>] </a:t>
          </a:r>
        </a:p>
        <a:p>
          <a:pPr lvl="0" algn="l" defTabSz="1111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ko-KR" sz="1000" kern="1200" dirty="0" smtClean="0">
              <a:solidFill>
                <a:schemeClr val="bg1"/>
              </a:solidFill>
            </a:rPr>
            <a:t>프론트</a:t>
          </a:r>
          <a:r>
            <a:rPr lang="en-US" altLang="ko-KR" sz="1000" kern="1200" dirty="0" smtClean="0">
              <a:solidFill>
                <a:schemeClr val="bg1"/>
              </a:solidFill>
            </a:rPr>
            <a:t> </a:t>
          </a:r>
          <a:r>
            <a:rPr lang="ko-KR" altLang="en-US" sz="1000" kern="1200" dirty="0" smtClean="0">
              <a:solidFill>
                <a:schemeClr val="bg1"/>
              </a:solidFill>
            </a:rPr>
            <a:t>엔 </a:t>
          </a:r>
          <a:r>
            <a:rPr lang="ko-KR" altLang="ko-KR" sz="1000" kern="1200" dirty="0" smtClean="0">
              <a:solidFill>
                <a:schemeClr val="bg1"/>
              </a:solidFill>
            </a:rPr>
            <a:t>드</a:t>
          </a:r>
          <a:r>
            <a:rPr lang="en-US" altLang="ko-KR" sz="1000" kern="1200" dirty="0" smtClean="0">
              <a:solidFill>
                <a:schemeClr val="bg1"/>
              </a:solidFill>
            </a:rPr>
            <a:t> </a:t>
          </a:r>
          <a:r>
            <a:rPr lang="ko-KR" altLang="ko-KR" sz="1000" kern="1200" dirty="0" smtClean="0">
              <a:solidFill>
                <a:schemeClr val="bg1"/>
              </a:solidFill>
            </a:rPr>
            <a:t>와 백</a:t>
          </a:r>
          <a:r>
            <a:rPr lang="en-US" altLang="ko-KR" sz="1000" kern="1200" dirty="0" smtClean="0">
              <a:solidFill>
                <a:schemeClr val="bg1"/>
              </a:solidFill>
            </a:rPr>
            <a:t> </a:t>
          </a:r>
          <a:r>
            <a:rPr lang="ko-KR" altLang="ko-KR" sz="1000" kern="1200" dirty="0" smtClean="0">
              <a:solidFill>
                <a:schemeClr val="bg1"/>
              </a:solidFill>
            </a:rPr>
            <a:t>엔</a:t>
          </a:r>
          <a:r>
            <a:rPr lang="en-US" altLang="ko-KR" sz="1000" kern="1200" dirty="0" smtClean="0">
              <a:solidFill>
                <a:schemeClr val="bg1"/>
              </a:solidFill>
            </a:rPr>
            <a:t> </a:t>
          </a:r>
          <a:r>
            <a:rPr lang="ko-KR" altLang="ko-KR" sz="1000" kern="1200" dirty="0" smtClean="0">
              <a:solidFill>
                <a:schemeClr val="bg1"/>
              </a:solidFill>
            </a:rPr>
            <a:t>드 </a:t>
          </a:r>
          <a:r>
            <a:rPr lang="ko-KR" altLang="ko-KR" sz="1000" kern="1200" dirty="0" smtClean="0">
              <a:solidFill>
                <a:schemeClr val="bg1"/>
              </a:solidFill>
            </a:rPr>
            <a:t>모두 잘하고</a:t>
          </a:r>
          <a:r>
            <a:rPr lang="en-US" altLang="ko-KR" sz="1000" kern="1200" dirty="0" smtClean="0">
              <a:solidFill>
                <a:schemeClr val="bg1"/>
              </a:solidFill>
            </a:rPr>
            <a:t> </a:t>
          </a:r>
          <a:r>
            <a:rPr lang="ko-KR" altLang="ko-KR" sz="1000" kern="1200" dirty="0" smtClean="0">
              <a:solidFill>
                <a:schemeClr val="bg1"/>
              </a:solidFill>
            </a:rPr>
            <a:t>싶었지만</a:t>
          </a:r>
          <a:r>
            <a:rPr lang="en-US" altLang="ko-KR" sz="1000" kern="1200" dirty="0" smtClean="0">
              <a:solidFill>
                <a:schemeClr val="bg1"/>
              </a:solidFill>
            </a:rPr>
            <a:t>, </a:t>
          </a:r>
          <a:r>
            <a:rPr lang="ko-KR" altLang="ko-KR" sz="1000" kern="1200" dirty="0" smtClean="0">
              <a:solidFill>
                <a:schemeClr val="bg1"/>
              </a:solidFill>
            </a:rPr>
            <a:t>백</a:t>
          </a:r>
          <a:r>
            <a:rPr lang="en-US" altLang="ko-KR" sz="1000" kern="1200" dirty="0" smtClean="0">
              <a:solidFill>
                <a:schemeClr val="bg1"/>
              </a:solidFill>
            </a:rPr>
            <a:t> </a:t>
          </a:r>
          <a:r>
            <a:rPr lang="ko-KR" altLang="ko-KR" sz="1000" kern="1200" dirty="0" smtClean="0">
              <a:solidFill>
                <a:schemeClr val="bg1"/>
              </a:solidFill>
            </a:rPr>
            <a:t>엔</a:t>
          </a:r>
          <a:r>
            <a:rPr lang="en-US" altLang="ko-KR" sz="1000" kern="1200" dirty="0" smtClean="0">
              <a:solidFill>
                <a:schemeClr val="bg1"/>
              </a:solidFill>
            </a:rPr>
            <a:t> </a:t>
          </a:r>
          <a:r>
            <a:rPr lang="ko-KR" altLang="ko-KR" sz="1000" kern="1200" dirty="0" smtClean="0">
              <a:solidFill>
                <a:schemeClr val="bg1"/>
              </a:solidFill>
            </a:rPr>
            <a:t>드</a:t>
          </a:r>
          <a:r>
            <a:rPr lang="en-US" altLang="ko-KR" sz="1000" kern="1200" dirty="0" smtClean="0">
              <a:solidFill>
                <a:schemeClr val="bg1"/>
              </a:solidFill>
            </a:rPr>
            <a:t> </a:t>
          </a:r>
          <a:r>
            <a:rPr lang="ko-KR" altLang="ko-KR" sz="1000" kern="1200" dirty="0" smtClean="0">
              <a:solidFill>
                <a:schemeClr val="bg1"/>
              </a:solidFill>
            </a:rPr>
            <a:t>에 실력이 아직 미숙해 미리 만든 </a:t>
          </a:r>
          <a:r>
            <a:rPr lang="ko-KR" altLang="ko-KR" sz="1000" kern="1200" dirty="0" smtClean="0">
              <a:solidFill>
                <a:schemeClr val="bg1"/>
              </a:solidFill>
            </a:rPr>
            <a:t>프론트</a:t>
          </a:r>
          <a:r>
            <a:rPr lang="en-US" altLang="ko-KR" sz="1000" kern="1200" dirty="0" smtClean="0">
              <a:solidFill>
                <a:schemeClr val="bg1"/>
              </a:solidFill>
            </a:rPr>
            <a:t> </a:t>
          </a:r>
          <a:r>
            <a:rPr lang="ko-KR" altLang="ko-KR" sz="1000" kern="1200" dirty="0" smtClean="0">
              <a:solidFill>
                <a:schemeClr val="bg1"/>
              </a:solidFill>
            </a:rPr>
            <a:t>엔</a:t>
          </a:r>
          <a:r>
            <a:rPr lang="en-US" altLang="ko-KR" sz="1000" kern="1200" dirty="0" smtClean="0">
              <a:solidFill>
                <a:schemeClr val="bg1"/>
              </a:solidFill>
            </a:rPr>
            <a:t> </a:t>
          </a:r>
          <a:r>
            <a:rPr lang="ko-KR" altLang="ko-KR" sz="1000" kern="1200" dirty="0" smtClean="0">
              <a:solidFill>
                <a:schemeClr val="bg1"/>
              </a:solidFill>
            </a:rPr>
            <a:t>드</a:t>
          </a:r>
          <a:r>
            <a:rPr lang="en-US" altLang="ko-KR" sz="1000" kern="1200" dirty="0" smtClean="0">
              <a:solidFill>
                <a:schemeClr val="bg1"/>
              </a:solidFill>
            </a:rPr>
            <a:t> </a:t>
          </a:r>
          <a:r>
            <a:rPr lang="ko-KR" altLang="ko-KR" sz="1000" kern="1200" dirty="0" smtClean="0">
              <a:solidFill>
                <a:schemeClr val="bg1"/>
              </a:solidFill>
            </a:rPr>
            <a:t>에 연결을 못하여 결국 백</a:t>
          </a:r>
          <a:r>
            <a:rPr lang="en-US" altLang="ko-KR" sz="1000" kern="1200" dirty="0" smtClean="0">
              <a:solidFill>
                <a:schemeClr val="bg1"/>
              </a:solidFill>
            </a:rPr>
            <a:t> </a:t>
          </a:r>
          <a:r>
            <a:rPr lang="ko-KR" altLang="ko-KR" sz="1000" kern="1200" dirty="0" smtClean="0">
              <a:solidFill>
                <a:schemeClr val="bg1"/>
              </a:solidFill>
            </a:rPr>
            <a:t>엔</a:t>
          </a:r>
          <a:r>
            <a:rPr lang="en-US" altLang="ko-KR" sz="1000" kern="1200" dirty="0" smtClean="0">
              <a:solidFill>
                <a:schemeClr val="bg1"/>
              </a:solidFill>
            </a:rPr>
            <a:t> </a:t>
          </a:r>
          <a:r>
            <a:rPr lang="ko-KR" altLang="ko-KR" sz="1000" kern="1200" dirty="0" smtClean="0">
              <a:solidFill>
                <a:schemeClr val="bg1"/>
              </a:solidFill>
            </a:rPr>
            <a:t>드</a:t>
          </a:r>
          <a:r>
            <a:rPr lang="en-US" altLang="ko-KR" sz="1000" kern="1200" dirty="0" smtClean="0">
              <a:solidFill>
                <a:schemeClr val="bg1"/>
              </a:solidFill>
            </a:rPr>
            <a:t> </a:t>
          </a:r>
          <a:r>
            <a:rPr lang="ko-KR" altLang="ko-KR" sz="1000" kern="1200" dirty="0" smtClean="0">
              <a:solidFill>
                <a:schemeClr val="bg1"/>
              </a:solidFill>
            </a:rPr>
            <a:t>에 집중해서 다소 부족한 프론트</a:t>
          </a:r>
          <a:r>
            <a:rPr lang="en-US" altLang="ko-KR" sz="1000" kern="1200" dirty="0" smtClean="0">
              <a:solidFill>
                <a:schemeClr val="bg1"/>
              </a:solidFill>
            </a:rPr>
            <a:t> </a:t>
          </a:r>
          <a:r>
            <a:rPr lang="ko-KR" altLang="ko-KR" sz="1000" kern="1200" dirty="0" smtClean="0">
              <a:solidFill>
                <a:schemeClr val="bg1"/>
              </a:solidFill>
            </a:rPr>
            <a:t>엔</a:t>
          </a:r>
          <a:r>
            <a:rPr lang="en-US" altLang="ko-KR" sz="1000" kern="1200" dirty="0" smtClean="0">
              <a:solidFill>
                <a:schemeClr val="bg1"/>
              </a:solidFill>
            </a:rPr>
            <a:t> </a:t>
          </a:r>
          <a:r>
            <a:rPr lang="ko-KR" altLang="ko-KR" sz="1000" kern="1200" dirty="0" smtClean="0">
              <a:solidFill>
                <a:schemeClr val="bg1"/>
              </a:solidFill>
            </a:rPr>
            <a:t>드</a:t>
          </a:r>
          <a:r>
            <a:rPr lang="en-US" altLang="ko-KR" sz="1000" kern="1200" dirty="0" smtClean="0">
              <a:solidFill>
                <a:schemeClr val="bg1"/>
              </a:solidFill>
            </a:rPr>
            <a:t> </a:t>
          </a:r>
          <a:r>
            <a:rPr lang="ko-KR" altLang="ko-KR" sz="1000" kern="1200" dirty="0" smtClean="0">
              <a:solidFill>
                <a:schemeClr val="bg1"/>
              </a:solidFill>
            </a:rPr>
            <a:t>로 대체해서 많이 아쉽습니다</a:t>
          </a:r>
          <a:r>
            <a:rPr lang="en-US" altLang="ko-KR" sz="1000" kern="1200" dirty="0" smtClean="0">
              <a:solidFill>
                <a:schemeClr val="bg1"/>
              </a:solidFill>
            </a:rPr>
            <a:t>. </a:t>
          </a:r>
          <a:r>
            <a:rPr lang="ko-KR" altLang="ko-KR" sz="1000" kern="1200" dirty="0" smtClean="0">
              <a:solidFill>
                <a:schemeClr val="bg1"/>
              </a:solidFill>
            </a:rPr>
            <a:t>기간</a:t>
          </a:r>
          <a:r>
            <a:rPr lang="en-US" altLang="ko-KR" sz="1000" kern="1200" dirty="0" smtClean="0">
              <a:solidFill>
                <a:schemeClr val="bg1"/>
              </a:solidFill>
            </a:rPr>
            <a:t> </a:t>
          </a:r>
          <a:r>
            <a:rPr lang="ko-KR" altLang="ko-KR" sz="1000" kern="1200" dirty="0" smtClean="0">
              <a:solidFill>
                <a:schemeClr val="bg1"/>
              </a:solidFill>
            </a:rPr>
            <a:t>내에 최고의 결과를 내지 못했지만</a:t>
          </a:r>
          <a:r>
            <a:rPr lang="en-US" altLang="ko-KR" sz="1000" kern="1200" dirty="0" smtClean="0">
              <a:solidFill>
                <a:schemeClr val="bg1"/>
              </a:solidFill>
            </a:rPr>
            <a:t>, </a:t>
          </a:r>
          <a:r>
            <a:rPr lang="ko-KR" altLang="ko-KR" sz="1000" kern="1200" dirty="0" smtClean="0">
              <a:solidFill>
                <a:schemeClr val="bg1"/>
              </a:solidFill>
            </a:rPr>
            <a:t>이후에 개인</a:t>
          </a:r>
          <a:r>
            <a:rPr lang="en-US" altLang="ko-KR" sz="1000" kern="1200" dirty="0" smtClean="0">
              <a:solidFill>
                <a:schemeClr val="bg1"/>
              </a:solidFill>
            </a:rPr>
            <a:t> </a:t>
          </a:r>
          <a:r>
            <a:rPr lang="ko-KR" altLang="ko-KR" sz="1000" kern="1200" dirty="0" smtClean="0">
              <a:solidFill>
                <a:schemeClr val="bg1"/>
              </a:solidFill>
            </a:rPr>
            <a:t>공부를</a:t>
          </a:r>
          <a:r>
            <a:rPr lang="en-US" altLang="ko-KR" sz="1000" kern="1200" dirty="0" smtClean="0">
              <a:solidFill>
                <a:schemeClr val="bg1"/>
              </a:solidFill>
            </a:rPr>
            <a:t> </a:t>
          </a:r>
          <a:r>
            <a:rPr lang="ko-KR" altLang="ko-KR" sz="1000" kern="1200" dirty="0" smtClean="0">
              <a:solidFill>
                <a:schemeClr val="bg1"/>
              </a:solidFill>
            </a:rPr>
            <a:t>하여 다시 더 완벽히 만들고</a:t>
          </a:r>
          <a:r>
            <a:rPr lang="en-US" altLang="ko-KR" sz="1000" kern="1200" dirty="0" smtClean="0">
              <a:solidFill>
                <a:schemeClr val="bg1"/>
              </a:solidFill>
            </a:rPr>
            <a:t> </a:t>
          </a:r>
          <a:r>
            <a:rPr lang="ko-KR" altLang="ko-KR" sz="1000" kern="1200" dirty="0" smtClean="0">
              <a:solidFill>
                <a:schemeClr val="bg1"/>
              </a:solidFill>
            </a:rPr>
            <a:t>싶습니다</a:t>
          </a:r>
          <a:r>
            <a:rPr lang="en-US" altLang="ko-KR" sz="1000" kern="1200" dirty="0" smtClean="0">
              <a:solidFill>
                <a:schemeClr val="bg1"/>
              </a:solidFill>
            </a:rPr>
            <a:t>. </a:t>
          </a:r>
          <a:endParaRPr lang="ko-KR" altLang="en-US" sz="1000" kern="1200" dirty="0">
            <a:solidFill>
              <a:schemeClr val="bg1"/>
            </a:solidFill>
          </a:endParaRPr>
        </a:p>
      </dsp:txBody>
      <dsp:txXfrm>
        <a:off x="6481288" y="77925"/>
        <a:ext cx="5709284" cy="2855659"/>
      </dsp:txXfrm>
    </dsp:sp>
    <dsp:sp modelId="{F03146DF-3EFC-4141-A612-568FD3E3F7DB}">
      <dsp:nvSpPr>
        <dsp:cNvPr id="0" name=""/>
        <dsp:cNvSpPr/>
      </dsp:nvSpPr>
      <dsp:spPr>
        <a:xfrm>
          <a:off x="6243401" y="355968"/>
          <a:ext cx="1248906" cy="1873359"/>
        </a:xfrm>
        <a:prstGeom prst="rect">
          <a:avLst/>
        </a:prstGeom>
        <a:blipFill dpi="0"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44" r="-444"/>
          </a:stretch>
        </a:blipFill>
        <a:ln w="12700" cap="flat" cmpd="sng" algn="ctr">
          <a:solidFill>
            <a:schemeClr val="tx1">
              <a:alpha val="4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2AFE044-A1D4-4D4C-9F7B-960C5042BDAA}">
      <dsp:nvSpPr>
        <dsp:cNvPr id="0" name=""/>
        <dsp:cNvSpPr/>
      </dsp:nvSpPr>
      <dsp:spPr>
        <a:xfrm>
          <a:off x="239313" y="3151776"/>
          <a:ext cx="5709284" cy="2810663"/>
        </a:xfrm>
        <a:prstGeom prst="rect">
          <a:avLst/>
        </a:prstGeom>
        <a:solidFill>
          <a:srgbClr val="403E7C"/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8465" tIns="95250" rIns="95250" bIns="95250" numCol="1" spcCol="1270" anchor="ctr" anchorCtr="0">
          <a:noAutofit/>
        </a:bodyPr>
        <a:lstStyle/>
        <a:p>
          <a:pPr lvl="0" algn="l" defTabSz="1111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500" kern="1200" dirty="0" smtClean="0">
              <a:solidFill>
                <a:schemeClr val="bg1"/>
              </a:solidFill>
            </a:rPr>
            <a:t>[</a:t>
          </a:r>
          <a:r>
            <a:rPr lang="ko-KR" altLang="en-US" sz="2500" kern="1200" dirty="0" smtClean="0">
              <a:solidFill>
                <a:schemeClr val="bg1"/>
              </a:solidFill>
            </a:rPr>
            <a:t>조원 신 지 호</a:t>
          </a:r>
          <a:r>
            <a:rPr lang="en-US" altLang="ko-KR" sz="2500" kern="1200" dirty="0" smtClean="0">
              <a:solidFill>
                <a:schemeClr val="bg1"/>
              </a:solidFill>
            </a:rPr>
            <a:t>]</a:t>
          </a:r>
        </a:p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ko-KR" sz="1000" kern="1200" dirty="0" smtClean="0">
              <a:solidFill>
                <a:schemeClr val="bg1"/>
              </a:solidFill>
            </a:rPr>
            <a:t>좋았던</a:t>
          </a:r>
          <a:r>
            <a:rPr lang="en-US" altLang="ko-KR" sz="1000" kern="1200" dirty="0" smtClean="0">
              <a:solidFill>
                <a:schemeClr val="bg1"/>
              </a:solidFill>
            </a:rPr>
            <a:t> </a:t>
          </a:r>
          <a:r>
            <a:rPr lang="ko-KR" altLang="ko-KR" sz="1000" kern="1200" dirty="0" smtClean="0">
              <a:solidFill>
                <a:schemeClr val="bg1"/>
              </a:solidFill>
            </a:rPr>
            <a:t>점은 팀 프로젝트를 통해서 팀원들간의 협력과 협업을 배울</a:t>
          </a:r>
          <a:r>
            <a:rPr lang="en-US" altLang="ko-KR" sz="1000" kern="1200" dirty="0" smtClean="0">
              <a:solidFill>
                <a:schemeClr val="bg1"/>
              </a:solidFill>
            </a:rPr>
            <a:t> </a:t>
          </a:r>
          <a:r>
            <a:rPr lang="ko-KR" altLang="ko-KR" sz="1000" kern="1200" dirty="0" smtClean="0">
              <a:solidFill>
                <a:schemeClr val="bg1"/>
              </a:solidFill>
            </a:rPr>
            <a:t>수 있는 시간</a:t>
          </a:r>
          <a:r>
            <a:rPr lang="en-US" altLang="ko-KR" sz="1000" kern="1200" dirty="0" smtClean="0">
              <a:solidFill>
                <a:schemeClr val="bg1"/>
              </a:solidFill>
            </a:rPr>
            <a:t> </a:t>
          </a:r>
          <a:r>
            <a:rPr lang="ko-KR" altLang="ko-KR" sz="1000" kern="1200" dirty="0" smtClean="0">
              <a:solidFill>
                <a:schemeClr val="bg1"/>
              </a:solidFill>
            </a:rPr>
            <a:t>이었던</a:t>
          </a:r>
          <a:r>
            <a:rPr lang="en-US" altLang="ko-KR" sz="1000" kern="1200" dirty="0" smtClean="0">
              <a:solidFill>
                <a:schemeClr val="bg1"/>
              </a:solidFill>
            </a:rPr>
            <a:t> </a:t>
          </a:r>
          <a:r>
            <a:rPr lang="ko-KR" altLang="ko-KR" sz="1000" kern="1200" dirty="0" smtClean="0">
              <a:solidFill>
                <a:schemeClr val="bg1"/>
              </a:solidFill>
            </a:rPr>
            <a:t>것</a:t>
          </a:r>
          <a:r>
            <a:rPr lang="en-US" altLang="ko-KR" sz="1000" kern="1200" dirty="0" smtClean="0">
              <a:solidFill>
                <a:schemeClr val="bg1"/>
              </a:solidFill>
            </a:rPr>
            <a:t> </a:t>
          </a:r>
          <a:r>
            <a:rPr lang="ko-KR" altLang="ko-KR" sz="1000" kern="1200" dirty="0" smtClean="0">
              <a:solidFill>
                <a:schemeClr val="bg1"/>
              </a:solidFill>
            </a:rPr>
            <a:t>같아서 좋았습니다 역할을 서로 분담하는 이유에 대해서도 깨닫게</a:t>
          </a:r>
          <a:r>
            <a:rPr lang="en-US" altLang="ko-KR" sz="1000" kern="1200" dirty="0" smtClean="0">
              <a:solidFill>
                <a:schemeClr val="bg1"/>
              </a:solidFill>
            </a:rPr>
            <a:t> </a:t>
          </a:r>
          <a:r>
            <a:rPr lang="ko-KR" altLang="ko-KR" sz="1000" kern="1200" dirty="0" smtClean="0">
              <a:solidFill>
                <a:schemeClr val="bg1"/>
              </a:solidFill>
            </a:rPr>
            <a:t>된 경험이었습니다</a:t>
          </a:r>
          <a:r>
            <a:rPr lang="en-US" altLang="ko-KR" sz="1000" kern="1200" dirty="0" smtClean="0">
              <a:solidFill>
                <a:schemeClr val="bg1"/>
              </a:solidFill>
            </a:rPr>
            <a:t>.</a:t>
          </a:r>
          <a:endParaRPr lang="ko-KR" altLang="ko-KR" sz="1000" kern="1200" dirty="0" smtClean="0">
            <a:solidFill>
              <a:schemeClr val="bg1"/>
            </a:solidFill>
          </a:endParaRPr>
        </a:p>
        <a:p>
          <a:pPr lvl="0" algn="l" defTabSz="1111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ko-KR" sz="1000" kern="1200" dirty="0" smtClean="0">
              <a:solidFill>
                <a:schemeClr val="bg1"/>
              </a:solidFill>
            </a:rPr>
            <a:t>아쉬운</a:t>
          </a:r>
          <a:r>
            <a:rPr lang="en-US" altLang="ko-KR" sz="1000" kern="1200" dirty="0" smtClean="0">
              <a:solidFill>
                <a:schemeClr val="bg1"/>
              </a:solidFill>
            </a:rPr>
            <a:t> </a:t>
          </a:r>
          <a:r>
            <a:rPr lang="ko-KR" altLang="ko-KR" sz="1000" kern="1200" dirty="0" smtClean="0">
              <a:solidFill>
                <a:schemeClr val="bg1"/>
              </a:solidFill>
            </a:rPr>
            <a:t>점</a:t>
          </a:r>
          <a:r>
            <a:rPr lang="en-US" altLang="ko-KR" sz="1000" kern="1200" dirty="0" smtClean="0">
              <a:solidFill>
                <a:schemeClr val="bg1"/>
              </a:solidFill>
            </a:rPr>
            <a:t> </a:t>
          </a:r>
          <a:r>
            <a:rPr lang="ko-KR" altLang="ko-KR" sz="1000" kern="1200" dirty="0" smtClean="0">
              <a:solidFill>
                <a:schemeClr val="bg1"/>
              </a:solidFill>
            </a:rPr>
            <a:t>은 서로 의견</a:t>
          </a:r>
          <a:r>
            <a:rPr lang="en-US" altLang="ko-KR" sz="1000" kern="1200" dirty="0" smtClean="0">
              <a:solidFill>
                <a:schemeClr val="bg1"/>
              </a:solidFill>
            </a:rPr>
            <a:t> </a:t>
          </a:r>
          <a:r>
            <a:rPr lang="ko-KR" altLang="ko-KR" sz="1000" kern="1200" dirty="0" smtClean="0">
              <a:solidFill>
                <a:schemeClr val="bg1"/>
              </a:solidFill>
            </a:rPr>
            <a:t>공유가 활발히 이루어 지지않아 작업속도가 느려져서 프로젝트 완성도에 대한 아쉬움이 조금</a:t>
          </a:r>
          <a:r>
            <a:rPr lang="en-US" altLang="ko-KR" sz="1000" kern="1200" dirty="0" smtClean="0">
              <a:solidFill>
                <a:schemeClr val="bg1"/>
              </a:solidFill>
            </a:rPr>
            <a:t> </a:t>
          </a:r>
          <a:r>
            <a:rPr lang="ko-KR" altLang="ko-KR" sz="1000" kern="1200" dirty="0" smtClean="0">
              <a:solidFill>
                <a:schemeClr val="bg1"/>
              </a:solidFill>
            </a:rPr>
            <a:t>있는</a:t>
          </a:r>
          <a:r>
            <a:rPr lang="en-US" altLang="ko-KR" sz="1000" kern="1200" dirty="0" smtClean="0">
              <a:solidFill>
                <a:schemeClr val="bg1"/>
              </a:solidFill>
            </a:rPr>
            <a:t> </a:t>
          </a:r>
          <a:r>
            <a:rPr lang="ko-KR" altLang="ko-KR" sz="1000" kern="1200" dirty="0" smtClean="0">
              <a:solidFill>
                <a:schemeClr val="bg1"/>
              </a:solidFill>
            </a:rPr>
            <a:t>것 같습니다</a:t>
          </a:r>
          <a:r>
            <a:rPr lang="en-US" altLang="ko-KR" sz="1000" kern="1200" dirty="0" smtClean="0">
              <a:solidFill>
                <a:schemeClr val="bg1"/>
              </a:solidFill>
            </a:rPr>
            <a:t>, </a:t>
          </a:r>
          <a:r>
            <a:rPr lang="ko-KR" altLang="ko-KR" sz="1000" kern="1200" dirty="0" smtClean="0">
              <a:solidFill>
                <a:schemeClr val="bg1"/>
              </a:solidFill>
            </a:rPr>
            <a:t>다음에 또 프로젝트를 하게 된다면 좀더 적극적인 의견</a:t>
          </a:r>
          <a:r>
            <a:rPr lang="en-US" altLang="ko-KR" sz="1000" kern="1200" dirty="0" smtClean="0">
              <a:solidFill>
                <a:schemeClr val="bg1"/>
              </a:solidFill>
            </a:rPr>
            <a:t> </a:t>
          </a:r>
          <a:r>
            <a:rPr lang="ko-KR" altLang="ko-KR" sz="1000" kern="1200" dirty="0" smtClean="0">
              <a:solidFill>
                <a:schemeClr val="bg1"/>
              </a:solidFill>
            </a:rPr>
            <a:t>공유를 통해 프로젝트의 완성도를 높</a:t>
          </a:r>
          <a:r>
            <a:rPr lang="en-US" altLang="ko-KR" sz="1000" kern="1200" dirty="0" smtClean="0">
              <a:solidFill>
                <a:schemeClr val="bg1"/>
              </a:solidFill>
            </a:rPr>
            <a:t> </a:t>
          </a:r>
          <a:r>
            <a:rPr lang="ko-KR" altLang="ko-KR" sz="1000" kern="1200" dirty="0" smtClean="0">
              <a:solidFill>
                <a:schemeClr val="bg1"/>
              </a:solidFill>
            </a:rPr>
            <a:t>혀</a:t>
          </a:r>
          <a:r>
            <a:rPr lang="en-US" altLang="ko-KR" sz="1000" kern="1200" dirty="0" smtClean="0">
              <a:solidFill>
                <a:schemeClr val="bg1"/>
              </a:solidFill>
            </a:rPr>
            <a:t> </a:t>
          </a:r>
          <a:r>
            <a:rPr lang="ko-KR" altLang="ko-KR" sz="1000" kern="1200" dirty="0" smtClean="0">
              <a:solidFill>
                <a:schemeClr val="bg1"/>
              </a:solidFill>
            </a:rPr>
            <a:t>보고 싶습니다</a:t>
          </a:r>
          <a:r>
            <a:rPr lang="en-US" altLang="ko-KR" sz="1000" kern="1200" dirty="0" smtClean="0">
              <a:solidFill>
                <a:schemeClr val="bg1"/>
              </a:solidFill>
            </a:rPr>
            <a:t>, </a:t>
          </a:r>
          <a:r>
            <a:rPr lang="ko-KR" altLang="ko-KR" sz="1000" kern="1200" dirty="0" smtClean="0">
              <a:solidFill>
                <a:schemeClr val="bg1"/>
              </a:solidFill>
            </a:rPr>
            <a:t>또한 본인의 실력이 좋지않아 소극적으로 밖에 참여가 되지않은 부분이 없지않아 있는 상황이었기 때문에 개인적인 복습을 통해 실력을 좀더 향상 시켜서 다음에 어느 프로젝트를 하더라도 </a:t>
          </a:r>
          <a:r>
            <a:rPr lang="en-US" altLang="ko-KR" sz="1000" kern="1200" dirty="0" smtClean="0">
              <a:solidFill>
                <a:schemeClr val="bg1"/>
              </a:solidFill>
            </a:rPr>
            <a:t>1</a:t>
          </a:r>
          <a:r>
            <a:rPr lang="ko-KR" altLang="ko-KR" sz="1000" kern="1200" dirty="0" smtClean="0">
              <a:solidFill>
                <a:schemeClr val="bg1"/>
              </a:solidFill>
            </a:rPr>
            <a:t>인분의 몫을 하는 팀원이 되고</a:t>
          </a:r>
          <a:r>
            <a:rPr lang="en-US" altLang="ko-KR" sz="1000" kern="1200" dirty="0" smtClean="0">
              <a:solidFill>
                <a:schemeClr val="bg1"/>
              </a:solidFill>
            </a:rPr>
            <a:t> </a:t>
          </a:r>
          <a:r>
            <a:rPr lang="ko-KR" altLang="ko-KR" sz="1000" kern="1200" dirty="0" smtClean="0">
              <a:solidFill>
                <a:schemeClr val="bg1"/>
              </a:solidFill>
            </a:rPr>
            <a:t>싶은 마음이 들었습니다</a:t>
          </a:r>
          <a:r>
            <a:rPr lang="en-US" altLang="ko-KR" sz="1000" kern="1200" dirty="0" smtClean="0">
              <a:solidFill>
                <a:schemeClr val="bg1"/>
              </a:solidFill>
            </a:rPr>
            <a:t>.</a:t>
          </a:r>
          <a:endParaRPr lang="ko-KR" altLang="en-US" sz="1000" kern="1200" dirty="0">
            <a:solidFill>
              <a:schemeClr val="bg1"/>
            </a:solidFill>
          </a:endParaRPr>
        </a:p>
      </dsp:txBody>
      <dsp:txXfrm>
        <a:off x="239313" y="3151776"/>
        <a:ext cx="5709284" cy="2810663"/>
      </dsp:txXfrm>
    </dsp:sp>
    <dsp:sp modelId="{06E92B85-BCF9-4147-A9BD-F51CB629C5BA}">
      <dsp:nvSpPr>
        <dsp:cNvPr id="0" name=""/>
        <dsp:cNvSpPr/>
      </dsp:nvSpPr>
      <dsp:spPr>
        <a:xfrm>
          <a:off x="1426" y="3407321"/>
          <a:ext cx="1248906" cy="1873359"/>
        </a:xfrm>
        <a:prstGeom prst="rect">
          <a:avLst/>
        </a:prstGeom>
        <a:blipFill dpi="0"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86920" t="-2846" r="-86920" b="-2846"/>
          </a:stretch>
        </a:blipFill>
        <a:ln w="12700" cap="flat" cmpd="sng" algn="ctr">
          <a:solidFill>
            <a:schemeClr val="tx1">
              <a:alpha val="4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B6C13C0-DF38-4DC8-80D6-FE303A44DA4F}">
      <dsp:nvSpPr>
        <dsp:cNvPr id="0" name=""/>
        <dsp:cNvSpPr/>
      </dsp:nvSpPr>
      <dsp:spPr>
        <a:xfrm>
          <a:off x="6482715" y="3143150"/>
          <a:ext cx="5709284" cy="2827915"/>
        </a:xfrm>
        <a:prstGeom prst="rect">
          <a:avLst/>
        </a:prstGeom>
        <a:solidFill>
          <a:srgbClr val="403E7C"/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8465" tIns="95250" rIns="95250" bIns="95250" numCol="1" spcCol="1270" anchor="ctr" anchorCtr="0">
          <a:noAutofit/>
        </a:bodyPr>
        <a:lstStyle/>
        <a:p>
          <a:pPr lvl="0" algn="l" defTabSz="1111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500" kern="1200" dirty="0" smtClean="0">
              <a:solidFill>
                <a:schemeClr val="bg1"/>
              </a:solidFill>
            </a:rPr>
            <a:t>[</a:t>
          </a:r>
          <a:r>
            <a:rPr lang="ko-KR" altLang="en-US" sz="2500" kern="1200" dirty="0" smtClean="0">
              <a:solidFill>
                <a:schemeClr val="bg1"/>
              </a:solidFill>
            </a:rPr>
            <a:t>조원 정 재 훈</a:t>
          </a:r>
          <a:r>
            <a:rPr lang="en-US" altLang="ko-KR" sz="2500" kern="1200" dirty="0" smtClean="0">
              <a:solidFill>
                <a:schemeClr val="bg1"/>
              </a:solidFill>
            </a:rPr>
            <a:t>]</a:t>
          </a:r>
        </a:p>
        <a:p>
          <a:pPr lvl="0" algn="l" defTabSz="1111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ko-KR" sz="1000" kern="1200" dirty="0" smtClean="0">
              <a:solidFill>
                <a:schemeClr val="bg1"/>
              </a:solidFill>
            </a:rPr>
            <a:t>전반적인 백</a:t>
          </a:r>
          <a:r>
            <a:rPr lang="en-US" altLang="ko-KR" sz="1000" kern="1200" dirty="0" smtClean="0">
              <a:solidFill>
                <a:schemeClr val="bg1"/>
              </a:solidFill>
            </a:rPr>
            <a:t> </a:t>
          </a:r>
          <a:r>
            <a:rPr lang="ko-KR" altLang="ko-KR" sz="1000" kern="1200" dirty="0" smtClean="0">
              <a:solidFill>
                <a:schemeClr val="bg1"/>
              </a:solidFill>
            </a:rPr>
            <a:t>엔</a:t>
          </a:r>
          <a:r>
            <a:rPr lang="en-US" altLang="ko-KR" sz="1000" kern="1200" dirty="0" smtClean="0">
              <a:solidFill>
                <a:schemeClr val="bg1"/>
              </a:solidFill>
            </a:rPr>
            <a:t> </a:t>
          </a:r>
          <a:r>
            <a:rPr lang="ko-KR" altLang="ko-KR" sz="1000" kern="1200" dirty="0" smtClean="0">
              <a:solidFill>
                <a:schemeClr val="bg1"/>
              </a:solidFill>
            </a:rPr>
            <a:t>드 과정을 알 수 있었다</a:t>
          </a:r>
          <a:r>
            <a:rPr lang="en-US" altLang="ko-KR" sz="1000" kern="1200" dirty="0" smtClean="0">
              <a:solidFill>
                <a:schemeClr val="bg1"/>
              </a:solidFill>
            </a:rPr>
            <a:t>. </a:t>
          </a:r>
          <a:endParaRPr lang="en-US" altLang="ko-KR" sz="1000" kern="1200" dirty="0" smtClean="0">
            <a:solidFill>
              <a:schemeClr val="bg1"/>
            </a:solidFill>
          </a:endParaRPr>
        </a:p>
        <a:p>
          <a:pPr lvl="0" algn="l" defTabSz="1111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ko-KR" sz="1000" kern="1200" dirty="0" smtClean="0">
              <a:solidFill>
                <a:schemeClr val="bg1"/>
              </a:solidFill>
            </a:rPr>
            <a:t>협업과 </a:t>
          </a:r>
          <a:r>
            <a:rPr lang="ko-KR" altLang="ko-KR" sz="1000" kern="1200" dirty="0" smtClean="0">
              <a:solidFill>
                <a:schemeClr val="bg1"/>
              </a:solidFill>
            </a:rPr>
            <a:t>의사소통이 중요하단것을 또 한번 느꼈다</a:t>
          </a:r>
          <a:r>
            <a:rPr lang="en-US" altLang="ko-KR" sz="1000" kern="1200" dirty="0" smtClean="0">
              <a:solidFill>
                <a:schemeClr val="bg1"/>
              </a:solidFill>
            </a:rPr>
            <a:t>. </a:t>
          </a:r>
          <a:endParaRPr lang="en-US" altLang="ko-KR" sz="1000" kern="1200" dirty="0" smtClean="0">
            <a:solidFill>
              <a:schemeClr val="bg1"/>
            </a:solidFill>
          </a:endParaRPr>
        </a:p>
        <a:p>
          <a:pPr lvl="0" algn="l" defTabSz="1111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ko-KR" sz="1000" kern="1200" dirty="0" smtClean="0">
              <a:solidFill>
                <a:schemeClr val="bg1"/>
              </a:solidFill>
            </a:rPr>
            <a:t>그리고 </a:t>
          </a:r>
          <a:r>
            <a:rPr lang="ko-KR" altLang="ko-KR" sz="1000" kern="1200" dirty="0" smtClean="0">
              <a:solidFill>
                <a:schemeClr val="bg1"/>
              </a:solidFill>
            </a:rPr>
            <a:t>기록을 하는 습관을 가지도록 해야겠다</a:t>
          </a:r>
          <a:r>
            <a:rPr lang="en-US" altLang="ko-KR" sz="1000" kern="1200" dirty="0" smtClean="0">
              <a:solidFill>
                <a:schemeClr val="bg1"/>
              </a:solidFill>
            </a:rPr>
            <a:t>.</a:t>
          </a:r>
          <a:endParaRPr lang="ko-KR" altLang="en-US" sz="1000" kern="1200" dirty="0">
            <a:solidFill>
              <a:schemeClr val="bg1"/>
            </a:solidFill>
          </a:endParaRPr>
        </a:p>
      </dsp:txBody>
      <dsp:txXfrm>
        <a:off x="6482715" y="3143150"/>
        <a:ext cx="5709284" cy="2827915"/>
      </dsp:txXfrm>
    </dsp:sp>
    <dsp:sp modelId="{C238332B-157B-4269-BB67-EB7E36D69B75}">
      <dsp:nvSpPr>
        <dsp:cNvPr id="0" name=""/>
        <dsp:cNvSpPr/>
      </dsp:nvSpPr>
      <dsp:spPr>
        <a:xfrm>
          <a:off x="6243401" y="3407321"/>
          <a:ext cx="1248906" cy="1873359"/>
        </a:xfrm>
        <a:prstGeom prst="rect">
          <a:avLst/>
        </a:prstGeom>
        <a:blipFill dpi="0" rotWithShape="1"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9092" t="-924" r="-9092" b="-924"/>
          </a:stretch>
        </a:blipFill>
        <a:ln w="12700" cap="flat" cmpd="sng" algn="ctr">
          <a:solidFill>
            <a:schemeClr val="tx1">
              <a:alpha val="4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PictureStrips">
  <dgm:title val=""/>
  <dgm:desc val=""/>
  <dgm:catLst>
    <dgm:cat type="list" pri="12500"/>
    <dgm:cat type="picture" pri="13000"/>
    <dgm:cat type="pictureconvert" pri="13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0" srcId="0" destId="40" srcOrd="2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3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04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if>
          <dgm:else name="Name6">
            <dgm:constrLst>
              <dgm:constr type="l" for="ch" forName="rect1" refType="w" fact="0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.79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else>
        </dgm:choose>
        <dgm:layoutNode name="rect1" styleLbl="trAlignAcc1">
          <dgm:varLst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>
            <dgm:adjLst/>
          </dgm:shape>
          <dgm:presOf axis="desOrSelf" ptType="node"/>
          <dgm:choose name="Name7">
            <dgm:if name="Name8" func="var" arg="dir" op="equ" val="norm">
              <dgm:constrLst>
                <dgm:constr type="lMarg" refType="w" fact="0.6"/>
                <dgm:constr type="rMarg" refType="primFontSz" fact="0.3"/>
                <dgm:constr type="tMarg" refType="primFontSz" fact="0.3"/>
                <dgm:constr type="bMarg" refType="primFontSz" fact="0.3"/>
              </dgm:constrLst>
            </dgm:if>
            <dgm:else name="Name9">
              <dgm:constrLst>
                <dgm:constr type="lMarg" refType="primFontSz" fact="0.3"/>
                <dgm:constr type="rMarg" refType="w" fact="0.6"/>
                <dgm:constr type="tMarg" refType="primFontSz" fact="0.3"/>
                <dgm:constr type="bMarg" refType="primFontSz" fact="0.3"/>
              </dgm:constrLst>
            </dgm:else>
          </dgm:choose>
          <dgm:ruleLst>
            <dgm:rule type="primFontSz" val="5" fact="NaN" max="NaN"/>
          </dgm:ruleLst>
        </dgm:layoutNode>
        <dgm:layoutNode name="rect2" styleLbl="f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1E0BD-43F7-4239-AD25-1D14DD33D534}" type="datetimeFigureOut">
              <a:rPr lang="ko-KR" altLang="en-US" smtClean="0"/>
              <a:t>2023-06-21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DB39D-9D77-417F-B1C8-98B793CD04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7685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1E0BD-43F7-4239-AD25-1D14DD33D534}" type="datetimeFigureOut">
              <a:rPr lang="ko-KR" altLang="en-US" smtClean="0"/>
              <a:t>2023-06-21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DB39D-9D77-417F-B1C8-98B793CD04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31304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1E0BD-43F7-4239-AD25-1D14DD33D534}" type="datetimeFigureOut">
              <a:rPr lang="ko-KR" altLang="en-US" smtClean="0"/>
              <a:t>2023-06-21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DB39D-9D77-417F-B1C8-98B793CD04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3686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>
            <a:extLst>
              <a:ext uri="{FF2B5EF4-FFF2-40B4-BE49-F238E27FC236}">
                <a16:creationId xmlns:a16="http://schemas.microsoft.com/office/drawing/2014/main" id="{4C9F9D85-245D-487B-9B00-88B0B539706D}"/>
              </a:ext>
            </a:extLst>
          </p:cNvPr>
          <p:cNvSpPr/>
          <p:nvPr userDrawn="1"/>
        </p:nvSpPr>
        <p:spPr>
          <a:xfrm rot="5400000" flipH="1" flipV="1">
            <a:off x="11796713" y="6462713"/>
            <a:ext cx="334962" cy="455612"/>
          </a:xfrm>
          <a:prstGeom prst="rtTriangle">
            <a:avLst/>
          </a:prstGeom>
          <a:solidFill>
            <a:srgbClr val="445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91442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>
            <a:extLst>
              <a:ext uri="{FF2B5EF4-FFF2-40B4-BE49-F238E27FC236}">
                <a16:creationId xmlns:a16="http://schemas.microsoft.com/office/drawing/2014/main" id="{4C9F9D85-245D-487B-9B00-88B0B539706D}"/>
              </a:ext>
            </a:extLst>
          </p:cNvPr>
          <p:cNvSpPr/>
          <p:nvPr userDrawn="1"/>
        </p:nvSpPr>
        <p:spPr>
          <a:xfrm rot="5400000" flipH="1" flipV="1">
            <a:off x="11796713" y="6462713"/>
            <a:ext cx="334962" cy="455612"/>
          </a:xfrm>
          <a:prstGeom prst="rtTriangle">
            <a:avLst/>
          </a:prstGeom>
          <a:solidFill>
            <a:srgbClr val="445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82986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>
            <a:extLst>
              <a:ext uri="{FF2B5EF4-FFF2-40B4-BE49-F238E27FC236}">
                <a16:creationId xmlns:a16="http://schemas.microsoft.com/office/drawing/2014/main" id="{4C9F9D85-245D-487B-9B00-88B0B539706D}"/>
              </a:ext>
            </a:extLst>
          </p:cNvPr>
          <p:cNvSpPr/>
          <p:nvPr userDrawn="1"/>
        </p:nvSpPr>
        <p:spPr>
          <a:xfrm rot="5400000" flipH="1" flipV="1">
            <a:off x="11796713" y="6462713"/>
            <a:ext cx="334962" cy="455612"/>
          </a:xfrm>
          <a:prstGeom prst="rtTriangle">
            <a:avLst/>
          </a:prstGeom>
          <a:solidFill>
            <a:srgbClr val="445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99619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1E0BD-43F7-4239-AD25-1D14DD33D534}" type="datetimeFigureOut">
              <a:rPr lang="ko-KR" altLang="en-US" smtClean="0"/>
              <a:t>2023-06-21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DB39D-9D77-417F-B1C8-98B793CD04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47485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1E0BD-43F7-4239-AD25-1D14DD33D534}" type="datetimeFigureOut">
              <a:rPr lang="ko-KR" altLang="en-US" smtClean="0"/>
              <a:t>2023-06-21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DB39D-9D77-417F-B1C8-98B793CD04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57053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1E0BD-43F7-4239-AD25-1D14DD33D534}" type="datetimeFigureOut">
              <a:rPr lang="ko-KR" altLang="en-US" smtClean="0"/>
              <a:t>2023-06-21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DB39D-9D77-417F-B1C8-98B793CD04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10836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1E0BD-43F7-4239-AD25-1D14DD33D534}" type="datetimeFigureOut">
              <a:rPr lang="ko-KR" altLang="en-US" smtClean="0"/>
              <a:t>2023-06-21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DB39D-9D77-417F-B1C8-98B793CD0485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25756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1E0BD-43F7-4239-AD25-1D14DD33D534}" type="datetimeFigureOut">
              <a:rPr lang="ko-KR" altLang="en-US" smtClean="0"/>
              <a:t>2023-06-21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DB39D-9D77-417F-B1C8-98B793CD0485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3027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1E0BD-43F7-4239-AD25-1D14DD33D534}" type="datetimeFigureOut">
              <a:rPr lang="ko-KR" altLang="en-US" smtClean="0"/>
              <a:t>2023-06-21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DB39D-9D77-417F-B1C8-98B793CD04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66412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1E0BD-43F7-4239-AD25-1D14DD33D534}" type="datetimeFigureOut">
              <a:rPr lang="ko-KR" altLang="en-US" smtClean="0"/>
              <a:t>2023-06-21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DB39D-9D77-417F-B1C8-98B793CD04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71466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1E0BD-43F7-4239-AD25-1D14DD33D534}" type="datetimeFigureOut">
              <a:rPr lang="ko-KR" altLang="en-US" smtClean="0"/>
              <a:t>2023-06-21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DB39D-9D77-417F-B1C8-98B793CD04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38332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EBC1E0BD-43F7-4239-AD25-1D14DD33D534}" type="datetimeFigureOut">
              <a:rPr lang="ko-KR" altLang="en-US" smtClean="0"/>
              <a:t>2023-06-21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CDB39D-9D77-417F-B1C8-98B793CD04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2002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0" r:id="rId1"/>
    <p:sldLayoutId id="2147483811" r:id="rId2"/>
    <p:sldLayoutId id="2147483812" r:id="rId3"/>
    <p:sldLayoutId id="2147483813" r:id="rId4"/>
    <p:sldLayoutId id="2147483814" r:id="rId5"/>
    <p:sldLayoutId id="2147483815" r:id="rId6"/>
    <p:sldLayoutId id="2147483816" r:id="rId7"/>
    <p:sldLayoutId id="2147483817" r:id="rId8"/>
    <p:sldLayoutId id="2147483818" r:id="rId9"/>
    <p:sldLayoutId id="2147483819" r:id="rId10"/>
    <p:sldLayoutId id="2147483820" r:id="rId11"/>
    <p:sldLayoutId id="2147483821" r:id="rId12"/>
    <p:sldLayoutId id="2147483822" r:id="rId13"/>
    <p:sldLayoutId id="2147483823" r:id="rId14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7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7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7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8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rgbClr val="3C3A79"/>
          </a:solidFill>
        </p:spPr>
      </p:pic>
    </p:spTree>
    <p:extLst>
      <p:ext uri="{BB962C8B-B14F-4D97-AF65-F5344CB8AC3E}">
        <p14:creationId xmlns:p14="http://schemas.microsoft.com/office/powerpoint/2010/main" val="28421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093" y="927092"/>
            <a:ext cx="4128939" cy="557849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8841" y="1084305"/>
            <a:ext cx="4328446" cy="5562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064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9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7071" y="3286124"/>
            <a:ext cx="1800083" cy="1390652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0881" y="3365299"/>
            <a:ext cx="1291995" cy="1096567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7476" y="1314452"/>
            <a:ext cx="1835170" cy="1171573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5721" y="5511434"/>
            <a:ext cx="1701802" cy="958222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7477" y="5419894"/>
            <a:ext cx="2372520" cy="961106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6603" y="3262908"/>
            <a:ext cx="2137602" cy="1282561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4205" y="5519043"/>
            <a:ext cx="2451274" cy="1050546"/>
          </a:xfrm>
          <a:prstGeom prst="rect">
            <a:avLst/>
          </a:prstGeom>
        </p:spPr>
      </p:pic>
      <p:pic>
        <p:nvPicPr>
          <p:cNvPr id="37" name="그림 3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7683" y="1679486"/>
            <a:ext cx="1773428" cy="806539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0343" y="1068415"/>
            <a:ext cx="3464054" cy="1781176"/>
          </a:xfrm>
          <a:prstGeom prst="rect">
            <a:avLst/>
          </a:prstGeom>
        </p:spPr>
      </p:pic>
      <p:pic>
        <p:nvPicPr>
          <p:cNvPr id="39" name="그림 3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4422" y="904873"/>
            <a:ext cx="2143125" cy="2143125"/>
          </a:xfrm>
          <a:prstGeom prst="rect">
            <a:avLst/>
          </a:prstGeom>
        </p:spPr>
      </p:pic>
      <p:pic>
        <p:nvPicPr>
          <p:cNvPr id="40" name="그림 39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4877" y="5519043"/>
            <a:ext cx="2195960" cy="762807"/>
          </a:xfrm>
          <a:prstGeom prst="rect">
            <a:avLst/>
          </a:prstGeom>
        </p:spPr>
      </p:pic>
      <p:pic>
        <p:nvPicPr>
          <p:cNvPr id="41" name="그림 40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9825" y="940722"/>
            <a:ext cx="2555597" cy="1760806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725638" y="1791765"/>
            <a:ext cx="1731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403E7C"/>
                </a:solidFill>
              </a:rPr>
              <a:t>개발 환경 및 툴 </a:t>
            </a:r>
            <a:r>
              <a:rPr lang="en-US" altLang="ko-KR" b="1" dirty="0" smtClean="0">
                <a:solidFill>
                  <a:srgbClr val="403E7C"/>
                </a:solidFill>
              </a:rPr>
              <a:t> </a:t>
            </a:r>
            <a:endParaRPr lang="ko-KR" altLang="en-US" b="1" dirty="0">
              <a:solidFill>
                <a:srgbClr val="403E7C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925663" y="3802856"/>
            <a:ext cx="1331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 smtClean="0">
                <a:solidFill>
                  <a:srgbClr val="403E7C"/>
                </a:solidFill>
              </a:rPr>
              <a:t>프론트엔드</a:t>
            </a:r>
            <a:endParaRPr lang="ko-KR" altLang="en-US" b="1" dirty="0">
              <a:solidFill>
                <a:srgbClr val="403E7C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149500" y="5813947"/>
            <a:ext cx="884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 smtClean="0">
                <a:solidFill>
                  <a:srgbClr val="403E7C"/>
                </a:solidFill>
              </a:rPr>
              <a:t>백엔드</a:t>
            </a:r>
            <a:endParaRPr lang="ko-KR" altLang="en-US" b="1" dirty="0">
              <a:solidFill>
                <a:srgbClr val="403E7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2085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7680571"/>
              </p:ext>
            </p:extLst>
          </p:nvPr>
        </p:nvGraphicFramePr>
        <p:xfrm>
          <a:off x="374073" y="1188719"/>
          <a:ext cx="11446626" cy="5345084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2006051">
                  <a:extLst>
                    <a:ext uri="{9D8B030D-6E8A-4147-A177-3AD203B41FA5}">
                      <a16:colId xmlns:a16="http://schemas.microsoft.com/office/drawing/2014/main" val="127232300"/>
                    </a:ext>
                  </a:extLst>
                </a:gridCol>
                <a:gridCol w="2665047">
                  <a:extLst>
                    <a:ext uri="{9D8B030D-6E8A-4147-A177-3AD203B41FA5}">
                      <a16:colId xmlns:a16="http://schemas.microsoft.com/office/drawing/2014/main" val="991396987"/>
                    </a:ext>
                  </a:extLst>
                </a:gridCol>
                <a:gridCol w="4311556">
                  <a:extLst>
                    <a:ext uri="{9D8B030D-6E8A-4147-A177-3AD203B41FA5}">
                      <a16:colId xmlns:a16="http://schemas.microsoft.com/office/drawing/2014/main" val="3097419788"/>
                    </a:ext>
                  </a:extLst>
                </a:gridCol>
                <a:gridCol w="2463972">
                  <a:extLst>
                    <a:ext uri="{9D8B030D-6E8A-4147-A177-3AD203B41FA5}">
                      <a16:colId xmlns:a16="http://schemas.microsoft.com/office/drawing/2014/main" val="3923342102"/>
                    </a:ext>
                  </a:extLst>
                </a:gridCol>
              </a:tblGrid>
              <a:tr h="55317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500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구분</a:t>
                      </a:r>
                      <a:endParaRPr lang="ko-KR" altLang="en-US" sz="1500" b="1" spc="-1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84930" marR="84930" marT="42485" marB="424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500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기간</a:t>
                      </a:r>
                      <a:endParaRPr lang="ko-KR" altLang="en-US" sz="1500" b="1" spc="-1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84930" marR="84930" marT="42485" marB="424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500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활동</a:t>
                      </a:r>
                      <a:endParaRPr lang="ko-KR" altLang="en-US" sz="1500" b="1" spc="-1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84930" marR="84930" marT="42485" marB="424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500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비고</a:t>
                      </a:r>
                      <a:endParaRPr lang="ko-KR" altLang="en-US" sz="1500" b="1" spc="-1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84930" marR="84930" marT="42485" marB="424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7188110"/>
                  </a:ext>
                </a:extLst>
              </a:tr>
              <a:tr h="77172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  <a:spcBef>
                          <a:spcPts val="600"/>
                        </a:spcBef>
                      </a:pPr>
                      <a:r>
                        <a:rPr kumimoji="0" lang="ko-KR" altLang="en-US" sz="1500" i="0" u="none" strike="noStrike" kern="1200" cap="none" spc="-100" normalizeH="0" baseline="0" noProof="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</a:rPr>
                        <a:t>사전 기획</a:t>
                      </a:r>
                      <a:endParaRPr lang="ko-KR" altLang="en-US" sz="1500" b="1" i="0" u="none" spc="-1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84930" marR="84930" marT="42485" marB="424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500" b="1" i="0" spc="-100" dirty="0" smtClean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</a:t>
                      </a:r>
                      <a:r>
                        <a:rPr lang="en-US" altLang="ko-KR" sz="1500" i="0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  04/26(</a:t>
                      </a:r>
                      <a:r>
                        <a:rPr lang="ko-KR" altLang="en-US" sz="1500" i="0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수</a:t>
                      </a:r>
                      <a:r>
                        <a:rPr lang="en-US" altLang="ko-KR" sz="1500" i="0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) ~ 04/28(</a:t>
                      </a:r>
                      <a:r>
                        <a:rPr lang="ko-KR" altLang="en-US" sz="1500" i="0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금</a:t>
                      </a:r>
                      <a:r>
                        <a:rPr lang="en-US" altLang="ko-KR" sz="1500" i="0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)</a:t>
                      </a:r>
                      <a:endParaRPr lang="en-US" altLang="ko-KR" sz="1500" b="0" i="0" u="none" spc="-100" dirty="0" smtClean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500" b="1" i="0" spc="-100" dirty="0" smtClean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 </a:t>
                      </a:r>
                      <a:r>
                        <a:rPr lang="ko-KR" altLang="en-US" sz="1500" i="0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프로젝트 </a:t>
                      </a:r>
                      <a:r>
                        <a:rPr lang="ko-KR" altLang="en-US" sz="1500" i="0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기획 및 </a:t>
                      </a:r>
                      <a:r>
                        <a:rPr lang="ko-KR" altLang="en-US" sz="1500" i="0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주제 선정</a:t>
                      </a:r>
                      <a:endParaRPr lang="en-US" altLang="ko-KR" sz="1500" i="0" u="none" spc="-100" dirty="0" smtClean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  <a:p>
                      <a:pPr marL="0" marR="0" indent="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500" b="1" i="0" spc="-100" dirty="0" smtClean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 </a:t>
                      </a:r>
                      <a:r>
                        <a:rPr lang="ko-KR" altLang="en-US" sz="1500" i="0" u="none" spc="-100" dirty="0" err="1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기획안</a:t>
                      </a:r>
                      <a:r>
                        <a:rPr lang="ko-KR" altLang="en-US" sz="1500" i="0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 작성</a:t>
                      </a:r>
                      <a:endParaRPr lang="en-US" altLang="ko-KR" sz="1500" b="0" i="0" u="none" spc="-1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500" b="1" i="0" spc="-100" dirty="0" smtClean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 </a:t>
                      </a:r>
                      <a:r>
                        <a:rPr lang="ko-KR" altLang="en-US" sz="1500" i="0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아이디어 </a:t>
                      </a:r>
                      <a:r>
                        <a:rPr lang="ko-KR" altLang="en-US" sz="1500" i="0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선정</a:t>
                      </a:r>
                      <a:endParaRPr lang="en-US" altLang="ko-KR" sz="1500" b="0" i="0" u="none" spc="-1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9594968"/>
                  </a:ext>
                </a:extLst>
              </a:tr>
              <a:tr h="87815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  <a:spcBef>
                          <a:spcPts val="600"/>
                        </a:spcBef>
                      </a:pPr>
                      <a:r>
                        <a:rPr kumimoji="0" lang="ko-KR" altLang="en-US" sz="1500" i="0" u="none" strike="noStrike" kern="1200" cap="none" spc="-100" normalizeH="0" baseline="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데이터 수집</a:t>
                      </a:r>
                      <a:endParaRPr kumimoji="0" lang="ko-KR" altLang="en-US" sz="1500" i="0" u="none" strike="noStrike" kern="1200" cap="none" spc="-100" normalizeH="0" baseline="0" dirty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4930" marR="84930" marT="42485" marB="424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500" b="1" i="0" spc="-100" dirty="0" smtClean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 </a:t>
                      </a:r>
                      <a:r>
                        <a:rPr lang="en-US" altLang="ko-KR" sz="1500" b="0" i="0" u="none" spc="-10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n-lt"/>
                          <a:ea typeface="+mn-ea"/>
                        </a:rPr>
                        <a:t>05</a:t>
                      </a:r>
                      <a:r>
                        <a:rPr lang="en-US" altLang="ko-KR" sz="1500" i="0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/01(</a:t>
                      </a:r>
                      <a:r>
                        <a:rPr lang="ko-KR" altLang="en-US" sz="1500" i="0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월</a:t>
                      </a:r>
                      <a:r>
                        <a:rPr lang="en-US" altLang="ko-KR" sz="1500" i="0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) ~ 05/04(</a:t>
                      </a:r>
                      <a:r>
                        <a:rPr lang="ko-KR" altLang="en-US" sz="1500" i="0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목</a:t>
                      </a:r>
                      <a:r>
                        <a:rPr lang="en-US" altLang="ko-KR" sz="1500" i="0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)</a:t>
                      </a:r>
                      <a:endParaRPr lang="en-US" altLang="ko-KR" sz="1500" b="0" i="0" u="none" spc="-100" dirty="0" smtClean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500" b="1" i="0" spc="-100" dirty="0" smtClean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 </a:t>
                      </a:r>
                      <a:r>
                        <a:rPr lang="ko-KR" altLang="en-US" sz="1500" b="0" i="0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n-ea"/>
                          <a:ea typeface="+mn-ea"/>
                        </a:rPr>
                        <a:t>필요 데이터  및 수집 절차 </a:t>
                      </a:r>
                      <a:r>
                        <a:rPr lang="ko-KR" altLang="en-US" sz="1500" b="0" i="0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n-ea"/>
                          <a:ea typeface="+mn-ea"/>
                        </a:rPr>
                        <a:t>정의</a:t>
                      </a:r>
                      <a:endParaRPr lang="en-US" altLang="ko-KR" sz="1500" b="0" i="0" u="none" spc="-100" dirty="0" smtClean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500" i="0" u="none" strike="noStrik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-</a:t>
                      </a:r>
                      <a:endParaRPr lang="ko-KR" altLang="en-US" sz="1500" b="0" i="0" u="none" strike="noStrike" spc="-100" dirty="0" smtClean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2049676"/>
                  </a:ext>
                </a:extLst>
              </a:tr>
              <a:tr h="75462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  <a:spcBef>
                          <a:spcPts val="600"/>
                        </a:spcBef>
                      </a:pPr>
                      <a:r>
                        <a:rPr kumimoji="0" lang="ko-KR" altLang="en-US" sz="1500" i="0" u="none" strike="noStrike" kern="1200" cap="none" spc="-100" normalizeH="0" baseline="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데이터 전처리</a:t>
                      </a:r>
                      <a:endParaRPr kumimoji="0" lang="ko-KR" altLang="en-US" sz="1500" i="0" u="none" strike="noStrike" kern="1200" cap="none" spc="-100" normalizeH="0" baseline="0" dirty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4930" marR="84930" marT="42485" marB="424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500" b="1" i="0" spc="-100" dirty="0" smtClean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 </a:t>
                      </a:r>
                      <a:r>
                        <a:rPr lang="en-US" altLang="ko-KR" sz="1500" b="0" i="0" u="none" spc="-10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n-lt"/>
                          <a:ea typeface="+mn-ea"/>
                        </a:rPr>
                        <a:t>05</a:t>
                      </a:r>
                      <a:r>
                        <a:rPr lang="en-US" altLang="ko-KR" sz="1500" i="0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/08(</a:t>
                      </a:r>
                      <a:r>
                        <a:rPr lang="ko-KR" altLang="en-US" sz="1500" i="0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월</a:t>
                      </a:r>
                      <a:r>
                        <a:rPr lang="en-US" altLang="ko-KR" sz="1500" i="0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) ~ 05/12(</a:t>
                      </a:r>
                      <a:r>
                        <a:rPr lang="ko-KR" altLang="en-US" sz="1500" i="0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금</a:t>
                      </a:r>
                      <a:r>
                        <a:rPr lang="en-US" altLang="ko-KR" sz="1500" i="0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)</a:t>
                      </a:r>
                      <a:endParaRPr lang="en-US" altLang="ko-KR" sz="1500" b="0" i="0" u="none" spc="-100" dirty="0" smtClean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500" b="1" i="0" spc="-100" dirty="0" smtClean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 </a:t>
                      </a:r>
                      <a:r>
                        <a:rPr lang="ko-KR" altLang="en-US" sz="1500" b="0" i="0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n-ea"/>
                          <a:ea typeface="+mn-ea"/>
                        </a:rPr>
                        <a:t>데이터 정제 및 정규화</a:t>
                      </a:r>
                      <a:endParaRPr lang="en-US" altLang="ko-KR" sz="1500" b="0" i="0" u="none" spc="-1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500" i="0" u="none" strike="noStrik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-</a:t>
                      </a:r>
                      <a:endParaRPr lang="ko-KR" altLang="en-US" sz="1500" b="0" i="0" u="none" strike="noStrike" spc="-100" dirty="0" smtClean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4478777"/>
                  </a:ext>
                </a:extLst>
              </a:tr>
              <a:tr h="75462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500" b="0" i="0" u="none" strike="noStrike" kern="1200" cap="none" spc="-100" normalizeH="0" baseline="0" noProof="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</a:rPr>
                        <a:t>모델링</a:t>
                      </a:r>
                      <a:endParaRPr lang="ko-KR" altLang="en-US" sz="1500" b="1" i="0" u="none" spc="-1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84930" marR="84930" marT="42485" marB="424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500" b="1" i="0" spc="-100" dirty="0" smtClean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 </a:t>
                      </a:r>
                      <a:r>
                        <a:rPr lang="en-US" altLang="ko-KR" sz="1500" b="0" i="0" u="none" spc="-10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n-lt"/>
                          <a:ea typeface="+mn-ea"/>
                        </a:rPr>
                        <a:t>05</a:t>
                      </a:r>
                      <a:r>
                        <a:rPr lang="en-US" altLang="ko-KR" sz="1500" i="0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/11(</a:t>
                      </a:r>
                      <a:r>
                        <a:rPr lang="ko-KR" altLang="en-US" sz="1500" i="0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목</a:t>
                      </a:r>
                      <a:r>
                        <a:rPr lang="en-US" altLang="ko-KR" sz="1500" i="0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) ~ 05/19(</a:t>
                      </a:r>
                      <a:r>
                        <a:rPr lang="ko-KR" altLang="en-US" sz="1500" i="0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금</a:t>
                      </a:r>
                      <a:r>
                        <a:rPr lang="en-US" altLang="ko-KR" sz="1500" i="0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)</a:t>
                      </a:r>
                      <a:endParaRPr lang="en-US" altLang="ko-KR" sz="1500" b="0" i="0" u="none" spc="-100" dirty="0" smtClean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fontAlgn="ctr">
                        <a:lnSpc>
                          <a:spcPct val="120000"/>
                        </a:lnSpc>
                        <a:spcBef>
                          <a:spcPts val="6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ko-KR" altLang="en-US" sz="1500" b="1" i="0" spc="-100" dirty="0" smtClean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 </a:t>
                      </a:r>
                      <a:r>
                        <a:rPr lang="ko-KR" altLang="en-US" sz="1500" i="0" u="none" strike="noStrik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모형 구현</a:t>
                      </a:r>
                      <a:endParaRPr lang="ko-KR" altLang="en-US" sz="1500" b="0" i="0" u="none" strike="noStrike" spc="-10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fontAlgn="ctr">
                        <a:lnSpc>
                          <a:spcPct val="120000"/>
                        </a:lnSpc>
                        <a:spcBef>
                          <a:spcPts val="6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ko-KR" altLang="en-US" sz="1500" b="1" i="0" spc="-100" dirty="0" smtClean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 </a:t>
                      </a:r>
                      <a:r>
                        <a:rPr lang="ko-KR" altLang="en-US" sz="1500" b="0" i="0" u="none" strike="noStrike" spc="-100" dirty="0" err="1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팀별</a:t>
                      </a:r>
                      <a:r>
                        <a:rPr lang="ko-KR" altLang="en-US" sz="1500" b="0" i="0" u="none" strike="noStrik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 중간보고 실시</a:t>
                      </a:r>
                      <a:endParaRPr lang="ko-KR" altLang="en-US" sz="1500" b="0" i="0" u="none" strike="noStrike" spc="-10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8132789"/>
                  </a:ext>
                </a:extLst>
              </a:tr>
              <a:tr h="87815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500" b="0" i="0" u="none" strike="noStrike" kern="1200" cap="none" spc="-100" normalizeH="0" baseline="0" noProof="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서비스 구축</a:t>
                      </a:r>
                      <a:endParaRPr kumimoji="0" lang="ko-KR" altLang="en-US" sz="1500" b="1" i="0" u="none" strike="noStrike" kern="1200" cap="none" spc="-100" normalizeH="0" baseline="0" noProof="0" dirty="0" smtClean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4930" marR="84930" marT="42485" marB="424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500" b="1" i="0" spc="-100" dirty="0" smtClean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 </a:t>
                      </a:r>
                      <a:r>
                        <a:rPr lang="en-US" altLang="ko-KR" sz="1500" b="0" i="0" u="none" spc="-10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n-lt"/>
                          <a:ea typeface="+mn-ea"/>
                        </a:rPr>
                        <a:t>05</a:t>
                      </a:r>
                      <a:r>
                        <a:rPr lang="en-US" altLang="ko-KR" sz="1500" i="0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/22(</a:t>
                      </a:r>
                      <a:r>
                        <a:rPr lang="ko-KR" altLang="en-US" sz="1500" i="0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월</a:t>
                      </a:r>
                      <a:r>
                        <a:rPr lang="en-US" altLang="ko-KR" sz="1500" i="0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) ~ 06/16</a:t>
                      </a:r>
                      <a:r>
                        <a:rPr lang="en-US" altLang="ko-KR" sz="1500" i="0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1500" i="0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금</a:t>
                      </a:r>
                      <a:r>
                        <a:rPr lang="en-US" altLang="ko-KR" sz="1500" i="0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)</a:t>
                      </a:r>
                      <a:endParaRPr lang="en-US" altLang="ko-KR" sz="1500" b="0" i="0" u="none" spc="-100" dirty="0" smtClean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fontAlgn="ctr">
                        <a:lnSpc>
                          <a:spcPct val="120000"/>
                        </a:lnSpc>
                        <a:spcBef>
                          <a:spcPts val="6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ko-KR" altLang="en-US" sz="1500" b="1" i="0" spc="-100" dirty="0" smtClean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 </a:t>
                      </a:r>
                      <a:r>
                        <a:rPr lang="ko-KR" altLang="en-US" sz="1500" b="0" i="0" u="none" strike="noStrike" spc="-10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웹 </a:t>
                      </a:r>
                      <a:r>
                        <a:rPr lang="ko-KR" altLang="en-US" sz="1500" b="0" i="0" u="none" strike="noStrik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서비스 시스템 설계</a:t>
                      </a:r>
                      <a:endParaRPr lang="en-US" altLang="ko-KR" sz="1500" b="0" i="0" u="none" strike="noStrike" spc="-100" dirty="0" smtClean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indent="0" algn="l" fontAlgn="ctr">
                        <a:lnSpc>
                          <a:spcPct val="120000"/>
                        </a:lnSpc>
                        <a:spcBef>
                          <a:spcPts val="6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ko-KR" altLang="en-US" sz="1500" b="1" i="0" spc="-100" dirty="0" smtClean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 </a:t>
                      </a:r>
                      <a:r>
                        <a:rPr lang="ko-KR" altLang="en-US" sz="1500" b="0" i="0" u="none" strike="noStrike" spc="-10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웹 </a:t>
                      </a:r>
                      <a:r>
                        <a:rPr lang="ko-KR" altLang="en-US" sz="1500" b="0" i="0" u="none" strike="noStrik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플랫폼 구현</a:t>
                      </a:r>
                      <a:endParaRPr lang="ko-KR" altLang="en-US" sz="1500" b="0" i="0" u="none" strike="noStrike" spc="-10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fontAlgn="ctr">
                        <a:lnSpc>
                          <a:spcPct val="120000"/>
                        </a:lnSpc>
                        <a:spcBef>
                          <a:spcPts val="6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ko-KR" altLang="en-US" sz="1500" b="1" i="0" spc="-100" dirty="0" smtClean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 </a:t>
                      </a:r>
                      <a:r>
                        <a:rPr lang="ko-KR" altLang="en-US" sz="1500" i="0" u="none" strike="noStrik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최적화</a:t>
                      </a:r>
                      <a:r>
                        <a:rPr lang="en-US" altLang="ko-KR" sz="1500" i="0" u="none" strike="noStrik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,</a:t>
                      </a:r>
                      <a:r>
                        <a:rPr lang="en-US" altLang="ko-KR" sz="1500" i="0" u="none" strike="noStrike" spc="-100" baseline="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ko-KR" altLang="en-US" sz="1500" i="0" u="none" strike="noStrike" spc="-100" baseline="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오류 수정</a:t>
                      </a:r>
                      <a:endParaRPr lang="ko-KR" altLang="en-US" sz="1500" b="0" i="0" u="none" strike="noStrike" spc="-10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9913127"/>
                  </a:ext>
                </a:extLst>
              </a:tr>
              <a:tr h="75462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500" i="0" u="none" strike="noStrike" kern="1200" cap="none" spc="-100" normalizeH="0" baseline="0" noProof="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</a:rPr>
                        <a:t>총 개발기간</a:t>
                      </a:r>
                      <a:endParaRPr kumimoji="0" lang="ko-KR" altLang="en-US" sz="1500" b="1" i="0" u="none" strike="noStrike" kern="1200" cap="none" spc="-100" normalizeH="0" baseline="0" noProof="0" dirty="0" smtClean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4930" marR="84930" marT="42485" marB="424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500" b="1" i="0" spc="-100" dirty="0" smtClean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 </a:t>
                      </a:r>
                      <a:r>
                        <a:rPr lang="en-US" altLang="ko-KR" sz="1500" b="0" i="0" u="none" spc="-10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n-lt"/>
                          <a:ea typeface="+mn-ea"/>
                        </a:rPr>
                        <a:t>04</a:t>
                      </a:r>
                      <a:r>
                        <a:rPr lang="en-US" altLang="ko-KR" sz="1500" i="0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/26(</a:t>
                      </a:r>
                      <a:r>
                        <a:rPr lang="ko-KR" altLang="en-US" sz="1500" i="0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수</a:t>
                      </a:r>
                      <a:r>
                        <a:rPr lang="en-US" altLang="ko-KR" sz="1500" i="0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) ~ </a:t>
                      </a:r>
                      <a:r>
                        <a:rPr lang="en-US" altLang="ko-KR" sz="1500" i="0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06/16(</a:t>
                      </a:r>
                      <a:r>
                        <a:rPr lang="ko-KR" altLang="en-US" sz="1500" i="0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금</a:t>
                      </a:r>
                      <a:r>
                        <a:rPr lang="en-US" altLang="ko-KR" sz="1500" i="0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)(</a:t>
                      </a:r>
                      <a:r>
                        <a:rPr lang="ko-KR" altLang="en-US" sz="1500" i="0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총 </a:t>
                      </a:r>
                      <a:r>
                        <a:rPr lang="en-US" altLang="ko-KR" sz="1500" i="0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8</a:t>
                      </a:r>
                      <a:r>
                        <a:rPr lang="ko-KR" altLang="en-US" sz="1500" i="0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주</a:t>
                      </a:r>
                      <a:r>
                        <a:rPr lang="en-US" altLang="ko-KR" sz="1500" i="0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)</a:t>
                      </a:r>
                      <a:endParaRPr lang="en-US" altLang="ko-KR" sz="1500" b="0" i="0" u="none" spc="-100" dirty="0" smtClean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fontAlgn="ctr">
                        <a:lnSpc>
                          <a:spcPct val="120000"/>
                        </a:lnSpc>
                        <a:spcBef>
                          <a:spcPts val="6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en-US" altLang="ko-KR" sz="1500" i="0" u="none" strike="noStrik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-</a:t>
                      </a:r>
                      <a:endParaRPr lang="ko-KR" altLang="en-US" sz="1500" b="0" i="0" u="none" strike="noStrike" spc="-10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fontAlgn="ctr">
                        <a:lnSpc>
                          <a:spcPct val="120000"/>
                        </a:lnSpc>
                        <a:spcBef>
                          <a:spcPts val="6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en-US" altLang="ko-KR" sz="1500" i="0" u="none" strike="noStrik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-</a:t>
                      </a:r>
                      <a:endParaRPr lang="ko-KR" altLang="en-US" sz="1500" b="0" i="0" u="none" strike="noStrike" spc="-10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47097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25780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031" y="955963"/>
            <a:ext cx="10008524" cy="5735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209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t="5441"/>
          <a:stretch/>
        </p:blipFill>
        <p:spPr>
          <a:xfrm>
            <a:off x="1097279" y="961090"/>
            <a:ext cx="10058400" cy="5755594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5303519" y="1122219"/>
            <a:ext cx="1803862" cy="34913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492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445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1978" y="881149"/>
            <a:ext cx="6168043" cy="5918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069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91"/>
          <a:stretch/>
        </p:blipFill>
        <p:spPr>
          <a:xfrm>
            <a:off x="2430372" y="1296771"/>
            <a:ext cx="7924800" cy="5077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516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103"/>
          <a:stretch/>
        </p:blipFill>
        <p:spPr>
          <a:xfrm>
            <a:off x="1117603" y="1519193"/>
            <a:ext cx="10192207" cy="4275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042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55"/>
          <a:stretch/>
        </p:blipFill>
        <p:spPr>
          <a:xfrm>
            <a:off x="3117295" y="1272057"/>
            <a:ext cx="6133797" cy="5134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375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023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5" t="2522" r="2338" b="6299"/>
          <a:stretch/>
        </p:blipFill>
        <p:spPr>
          <a:xfrm>
            <a:off x="2054044" y="1519193"/>
            <a:ext cx="8534400" cy="4620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561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1" t="2263" r="2415" b="9086"/>
          <a:stretch/>
        </p:blipFill>
        <p:spPr>
          <a:xfrm>
            <a:off x="2215977" y="1367481"/>
            <a:ext cx="8493211" cy="5003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893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0" t="1420" r="2701" b="6593"/>
          <a:stretch/>
        </p:blipFill>
        <p:spPr>
          <a:xfrm>
            <a:off x="3070385" y="1235675"/>
            <a:ext cx="6384325" cy="5264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067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349"/>
          <a:stretch/>
        </p:blipFill>
        <p:spPr>
          <a:xfrm>
            <a:off x="752834" y="1803311"/>
            <a:ext cx="10885825" cy="367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953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그림 2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963831" y="3976068"/>
            <a:ext cx="1385455" cy="369332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mtClean="0"/>
              <a:t>메인페이지</a:t>
            </a: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914855" y="2283591"/>
            <a:ext cx="1385455" cy="369332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mtClean="0"/>
              <a:t>로그인</a:t>
            </a: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914853" y="5571744"/>
            <a:ext cx="1385455" cy="369332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mtClean="0"/>
              <a:t>상품목록</a:t>
            </a:r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914854" y="3965893"/>
            <a:ext cx="1385455" cy="369332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회원가입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517099" y="1308088"/>
            <a:ext cx="1385455" cy="369332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 smtClean="0"/>
              <a:t>구매이력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9547306" y="2041172"/>
            <a:ext cx="1532513" cy="369332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mtClean="0"/>
              <a:t>주문하기</a:t>
            </a:r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9547306" y="1311583"/>
            <a:ext cx="1527480" cy="338554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smtClean="0"/>
              <a:t>주문 취소</a:t>
            </a:r>
            <a:endParaRPr lang="ko-KR" altLang="en-US" sz="1600"/>
          </a:p>
        </p:txBody>
      </p:sp>
      <p:sp>
        <p:nvSpPr>
          <p:cNvPr id="9" name="TextBox 8"/>
          <p:cNvSpPr txBox="1"/>
          <p:nvPr/>
        </p:nvSpPr>
        <p:spPr>
          <a:xfrm>
            <a:off x="8074048" y="6167489"/>
            <a:ext cx="1638365" cy="369332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mtClean="0"/>
              <a:t>주문하기</a:t>
            </a:r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8074048" y="4539362"/>
            <a:ext cx="1638365" cy="369332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mtClean="0"/>
              <a:t>장바구니 담기</a:t>
            </a:r>
            <a:endParaRPr lang="ko-KR" altLang="en-US"/>
          </a:p>
        </p:txBody>
      </p:sp>
      <p:cxnSp>
        <p:nvCxnSpPr>
          <p:cNvPr id="11" name="직선 연결선 10"/>
          <p:cNvCxnSpPr>
            <a:stCxn id="2" idx="3"/>
            <a:endCxn id="5" idx="1"/>
          </p:cNvCxnSpPr>
          <p:nvPr/>
        </p:nvCxnSpPr>
        <p:spPr>
          <a:xfrm flipV="1">
            <a:off x="2349286" y="4150559"/>
            <a:ext cx="1565568" cy="10175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>
            <a:stCxn id="3" idx="3"/>
            <a:endCxn id="6" idx="1"/>
          </p:cNvCxnSpPr>
          <p:nvPr/>
        </p:nvCxnSpPr>
        <p:spPr>
          <a:xfrm flipV="1">
            <a:off x="5300310" y="1492754"/>
            <a:ext cx="1216789" cy="975503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꺾인 연결선 12"/>
          <p:cNvCxnSpPr>
            <a:stCxn id="2" idx="3"/>
            <a:endCxn id="4" idx="1"/>
          </p:cNvCxnSpPr>
          <p:nvPr/>
        </p:nvCxnSpPr>
        <p:spPr>
          <a:xfrm>
            <a:off x="2349286" y="4160734"/>
            <a:ext cx="1565567" cy="1595676"/>
          </a:xfrm>
          <a:prstGeom prst="bentConnector3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꺾인 연결선 13"/>
          <p:cNvCxnSpPr>
            <a:stCxn id="2" idx="3"/>
            <a:endCxn id="3" idx="1"/>
          </p:cNvCxnSpPr>
          <p:nvPr/>
        </p:nvCxnSpPr>
        <p:spPr>
          <a:xfrm flipV="1">
            <a:off x="2349286" y="2468257"/>
            <a:ext cx="1565569" cy="1692477"/>
          </a:xfrm>
          <a:prstGeom prst="bentConnector3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꺾인 연결선 14"/>
          <p:cNvCxnSpPr>
            <a:stCxn id="4" idx="3"/>
            <a:endCxn id="10" idx="1"/>
          </p:cNvCxnSpPr>
          <p:nvPr/>
        </p:nvCxnSpPr>
        <p:spPr>
          <a:xfrm flipV="1">
            <a:off x="5300308" y="4724028"/>
            <a:ext cx="2773740" cy="1032382"/>
          </a:xfrm>
          <a:prstGeom prst="bentConnector3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꺾인 연결선 15"/>
          <p:cNvCxnSpPr>
            <a:stCxn id="4" idx="3"/>
            <a:endCxn id="9" idx="1"/>
          </p:cNvCxnSpPr>
          <p:nvPr/>
        </p:nvCxnSpPr>
        <p:spPr>
          <a:xfrm>
            <a:off x="5300308" y="5756410"/>
            <a:ext cx="2773740" cy="595745"/>
          </a:xfrm>
          <a:prstGeom prst="bentConnector3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6517098" y="2045536"/>
            <a:ext cx="1385455" cy="369332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mtClean="0"/>
              <a:t>장바구니</a:t>
            </a:r>
            <a:endParaRPr lang="ko-KR" altLang="en-US"/>
          </a:p>
        </p:txBody>
      </p:sp>
      <p:cxnSp>
        <p:nvCxnSpPr>
          <p:cNvPr id="18" name="직선 연결선 17"/>
          <p:cNvCxnSpPr>
            <a:stCxn id="3" idx="3"/>
            <a:endCxn id="17" idx="1"/>
          </p:cNvCxnSpPr>
          <p:nvPr/>
        </p:nvCxnSpPr>
        <p:spPr>
          <a:xfrm flipV="1">
            <a:off x="5300310" y="2230202"/>
            <a:ext cx="1216788" cy="238055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>
            <a:stCxn id="6" idx="3"/>
            <a:endCxn id="8" idx="1"/>
          </p:cNvCxnSpPr>
          <p:nvPr/>
        </p:nvCxnSpPr>
        <p:spPr>
          <a:xfrm flipV="1">
            <a:off x="7902554" y="1480860"/>
            <a:ext cx="1644752" cy="11894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>
            <a:stCxn id="17" idx="3"/>
            <a:endCxn id="7" idx="1"/>
          </p:cNvCxnSpPr>
          <p:nvPr/>
        </p:nvCxnSpPr>
        <p:spPr>
          <a:xfrm flipV="1">
            <a:off x="7902553" y="2225838"/>
            <a:ext cx="1644753" cy="4364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525335" y="2773459"/>
            <a:ext cx="1385455" cy="369332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mtClean="0"/>
              <a:t>상품 관리</a:t>
            </a:r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6525335" y="3577960"/>
            <a:ext cx="1385455" cy="369332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mtClean="0"/>
              <a:t>상품 등록</a:t>
            </a:r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9547306" y="2773459"/>
            <a:ext cx="1527480" cy="369332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상품 삭제</a:t>
            </a:r>
            <a:endParaRPr lang="ko-KR" altLang="en-US" dirty="0"/>
          </a:p>
        </p:txBody>
      </p:sp>
      <p:cxnSp>
        <p:nvCxnSpPr>
          <p:cNvPr id="24" name="직선 연결선 23"/>
          <p:cNvCxnSpPr>
            <a:stCxn id="21" idx="3"/>
            <a:endCxn id="23" idx="1"/>
          </p:cNvCxnSpPr>
          <p:nvPr/>
        </p:nvCxnSpPr>
        <p:spPr>
          <a:xfrm>
            <a:off x="7910790" y="2958125"/>
            <a:ext cx="1636516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>
            <a:stCxn id="3" idx="3"/>
            <a:endCxn id="21" idx="1"/>
          </p:cNvCxnSpPr>
          <p:nvPr/>
        </p:nvCxnSpPr>
        <p:spPr>
          <a:xfrm>
            <a:off x="5300310" y="2468257"/>
            <a:ext cx="1225025" cy="489868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>
            <a:stCxn id="3" idx="3"/>
            <a:endCxn id="22" idx="1"/>
          </p:cNvCxnSpPr>
          <p:nvPr/>
        </p:nvCxnSpPr>
        <p:spPr>
          <a:xfrm>
            <a:off x="5300310" y="2468257"/>
            <a:ext cx="1225025" cy="1294369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791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093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7921" y="975500"/>
            <a:ext cx="9011908" cy="124276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055" y="2336801"/>
            <a:ext cx="9088118" cy="4385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721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7861" y="1454924"/>
            <a:ext cx="8783276" cy="231489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6100" y="4347916"/>
            <a:ext cx="6439799" cy="1038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00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256" y="1229571"/>
            <a:ext cx="10307488" cy="255305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4021" y="4239109"/>
            <a:ext cx="7763958" cy="1771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368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702" y="951160"/>
            <a:ext cx="10888595" cy="283113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676" y="3922767"/>
            <a:ext cx="10002646" cy="2786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635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092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360" y="943231"/>
            <a:ext cx="11317279" cy="5748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771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698" y="1477034"/>
            <a:ext cx="10902604" cy="4314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963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571" y="931334"/>
            <a:ext cx="11164858" cy="5785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822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440" y="2344190"/>
            <a:ext cx="9631119" cy="2359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228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152" y="1197078"/>
            <a:ext cx="11687695" cy="5211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04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520" y="1685573"/>
            <a:ext cx="6604845" cy="210224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203" y="4696998"/>
            <a:ext cx="10345594" cy="155279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7838" y="1685573"/>
            <a:ext cx="5078688" cy="2807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698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702" y="1936866"/>
            <a:ext cx="11250595" cy="3133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892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174" y="1233153"/>
            <a:ext cx="10545647" cy="354379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0783" y="5284526"/>
            <a:ext cx="7030431" cy="428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215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2759" y="955279"/>
            <a:ext cx="5659464" cy="308055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076" y="955279"/>
            <a:ext cx="5924906" cy="5802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314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0889" y="1596044"/>
            <a:ext cx="7316221" cy="106694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1652" y="3179126"/>
            <a:ext cx="8754697" cy="2095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846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rgbClr val="403E7C"/>
          </a:solidFill>
        </p:spPr>
      </p:pic>
    </p:spTree>
    <p:extLst>
      <p:ext uri="{BB962C8B-B14F-4D97-AF65-F5344CB8AC3E}">
        <p14:creationId xmlns:p14="http://schemas.microsoft.com/office/powerpoint/2010/main" val="3424206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7945198" y="1803311"/>
            <a:ext cx="3845749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 err="1" smtClean="0"/>
              <a:t>OrderController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에서 </a:t>
            </a:r>
            <a:r>
              <a:rPr lang="ko-KR" altLang="en-US" sz="1600" dirty="0" err="1" smtClean="0"/>
              <a:t>구매이력</a:t>
            </a:r>
            <a:r>
              <a:rPr lang="ko-KR" altLang="en-US" sz="1600" dirty="0" smtClean="0"/>
              <a:t> 조회를 위한 </a:t>
            </a:r>
            <a:r>
              <a:rPr lang="ko-KR" altLang="en-US" sz="1600" dirty="0" err="1" smtClean="0"/>
              <a:t>로직</a:t>
            </a:r>
            <a:r>
              <a:rPr lang="ko-KR" altLang="en-US" sz="1600" dirty="0" smtClean="0"/>
              <a:t> 호출 </a:t>
            </a:r>
            <a:r>
              <a:rPr lang="ko-KR" altLang="en-US" sz="1600" dirty="0" err="1" smtClean="0"/>
              <a:t>메소드</a:t>
            </a:r>
            <a:r>
              <a:rPr lang="en-US" altLang="ko-KR" sz="1600" dirty="0" smtClean="0"/>
              <a:t>.</a:t>
            </a:r>
          </a:p>
          <a:p>
            <a:endParaRPr lang="en-US" altLang="ko-KR" sz="1600" dirty="0"/>
          </a:p>
          <a:p>
            <a:r>
              <a:rPr lang="ko-KR" altLang="en-US" sz="1600" dirty="0" smtClean="0"/>
              <a:t>한 번에 가지고 올 주문의 개수는 </a:t>
            </a:r>
            <a:r>
              <a:rPr lang="en-US" altLang="ko-KR" sz="1600" dirty="0" smtClean="0"/>
              <a:t>4</a:t>
            </a:r>
            <a:r>
              <a:rPr lang="ko-KR" altLang="en-US" sz="1600" dirty="0" smtClean="0"/>
              <a:t>개로 설정</a:t>
            </a:r>
            <a:r>
              <a:rPr lang="en-US" altLang="ko-KR" sz="1600" dirty="0" smtClean="0"/>
              <a:t>.</a:t>
            </a:r>
          </a:p>
          <a:p>
            <a:endParaRPr lang="en-US" altLang="ko-KR" sz="1600" dirty="0"/>
          </a:p>
          <a:p>
            <a:r>
              <a:rPr lang="ko-KR" altLang="en-US" sz="1600" dirty="0" smtClean="0"/>
              <a:t>현재 로그인한 회원은 </a:t>
            </a:r>
            <a:r>
              <a:rPr lang="en-US" altLang="ko-KR" sz="1600" dirty="0" smtClean="0"/>
              <a:t>username</a:t>
            </a:r>
            <a:r>
              <a:rPr lang="ko-KR" altLang="en-US" sz="1600" dirty="0" smtClean="0"/>
              <a:t>과 </a:t>
            </a:r>
            <a:r>
              <a:rPr lang="ko-KR" altLang="en-US" sz="1600" dirty="0" err="1" smtClean="0"/>
              <a:t>페이징</a:t>
            </a:r>
            <a:r>
              <a:rPr lang="ko-KR" altLang="en-US" sz="1600" dirty="0" smtClean="0"/>
              <a:t> 객체를 </a:t>
            </a:r>
            <a:r>
              <a:rPr lang="ko-KR" altLang="en-US" sz="1600" dirty="0" err="1" smtClean="0"/>
              <a:t>파라미터로</a:t>
            </a:r>
            <a:r>
              <a:rPr lang="ko-KR" altLang="en-US" sz="1600" dirty="0" smtClean="0"/>
              <a:t> 전달하여 주문 목록 데이터를 리턴 값으로 받는다</a:t>
            </a:r>
            <a:r>
              <a:rPr lang="en-US" altLang="ko-KR" sz="1600" dirty="0" smtClean="0"/>
              <a:t>.</a:t>
            </a:r>
            <a:endParaRPr lang="ko-KR" altLang="en-US" sz="16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424" y="1543720"/>
            <a:ext cx="6921285" cy="350540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424" y="5217267"/>
            <a:ext cx="8134350" cy="108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475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aphicFrame>
        <p:nvGraphicFramePr>
          <p:cNvPr id="5" name="내용 개체 틀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00236648"/>
              </p:ext>
            </p:extLst>
          </p:nvPr>
        </p:nvGraphicFramePr>
        <p:xfrm>
          <a:off x="0" y="814388"/>
          <a:ext cx="12192000" cy="60436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737301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82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9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5247309"/>
              </p:ext>
            </p:extLst>
          </p:nvPr>
        </p:nvGraphicFramePr>
        <p:xfrm>
          <a:off x="497378" y="936395"/>
          <a:ext cx="11197243" cy="57883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1552">
                  <a:extLst>
                    <a:ext uri="{9D8B030D-6E8A-4147-A177-3AD203B41FA5}">
                      <a16:colId xmlns:a16="http://schemas.microsoft.com/office/drawing/2014/main" val="4222818071"/>
                    </a:ext>
                  </a:extLst>
                </a:gridCol>
                <a:gridCol w="1802195">
                  <a:extLst>
                    <a:ext uri="{9D8B030D-6E8A-4147-A177-3AD203B41FA5}">
                      <a16:colId xmlns:a16="http://schemas.microsoft.com/office/drawing/2014/main" val="245102259"/>
                    </a:ext>
                  </a:extLst>
                </a:gridCol>
                <a:gridCol w="4642839">
                  <a:extLst>
                    <a:ext uri="{9D8B030D-6E8A-4147-A177-3AD203B41FA5}">
                      <a16:colId xmlns:a16="http://schemas.microsoft.com/office/drawing/2014/main" val="3380492983"/>
                    </a:ext>
                  </a:extLst>
                </a:gridCol>
                <a:gridCol w="3880657">
                  <a:extLst>
                    <a:ext uri="{9D8B030D-6E8A-4147-A177-3AD203B41FA5}">
                      <a16:colId xmlns:a16="http://schemas.microsoft.com/office/drawing/2014/main" val="3144319590"/>
                    </a:ext>
                  </a:extLst>
                </a:gridCol>
              </a:tblGrid>
              <a:tr h="582146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dirty="0" smtClean="0"/>
                        <a:t>메뉴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200000"/>
                        </a:lnSpc>
                      </a:pP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dirty="0" smtClean="0"/>
                        <a:t>기능 설명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dirty="0" smtClean="0"/>
                        <a:t>상세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2388679"/>
                  </a:ext>
                </a:extLst>
              </a:tr>
              <a:tr h="901985">
                <a:tc rowSpan="6"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sz="1200" b="0" i="0" dirty="0" smtClean="0"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사용자</a:t>
                      </a:r>
                      <a:endParaRPr lang="ko-KR" altLang="en-US" sz="1200" b="0" i="0" dirty="0">
                        <a:latin typeface="Adobe 고딕 Std B" panose="020B0800000000000000" pitchFamily="34" charset="-127"/>
                        <a:ea typeface="Adobe 고딕 Std B" panose="020B08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0" i="0" dirty="0" smtClean="0"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회원가입 창</a:t>
                      </a:r>
                      <a:endParaRPr lang="ko-KR" altLang="en-US" sz="1400" b="0" i="0" dirty="0">
                        <a:latin typeface="Adobe 고딕 Std B" panose="020B0800000000000000" pitchFamily="34" charset="-127"/>
                        <a:ea typeface="Adobe 고딕 Std B" panose="020B08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 smtClean="0">
                          <a:latin typeface="Adobe Heiti Std R" panose="020B0400000000000000" pitchFamily="34" charset="-128"/>
                        </a:rPr>
                        <a:t>이름</a:t>
                      </a:r>
                      <a:r>
                        <a:rPr lang="en-US" altLang="ko-KR" sz="1300" b="0" dirty="0" smtClean="0">
                          <a:latin typeface="Adobe Heiti Std R" panose="020B0400000000000000" pitchFamily="34" charset="-128"/>
                        </a:rPr>
                        <a:t>, </a:t>
                      </a:r>
                      <a:r>
                        <a:rPr lang="ko-KR" altLang="en-US" sz="1300" b="0" dirty="0" smtClean="0">
                          <a:latin typeface="Adobe Heiti Std R" panose="020B0400000000000000" pitchFamily="34" charset="-128"/>
                        </a:rPr>
                        <a:t>아이디</a:t>
                      </a:r>
                      <a:r>
                        <a:rPr lang="en-US" altLang="ko-KR" sz="1300" b="0" dirty="0" smtClean="0">
                          <a:latin typeface="Adobe Heiti Std R" panose="020B0400000000000000" pitchFamily="34" charset="-128"/>
                        </a:rPr>
                        <a:t>, </a:t>
                      </a:r>
                      <a:r>
                        <a:rPr lang="ko-KR" altLang="en-US" sz="1300" b="0" dirty="0" smtClean="0">
                          <a:latin typeface="Adobe Heiti Std R" panose="020B0400000000000000" pitchFamily="34" charset="-128"/>
                        </a:rPr>
                        <a:t>비밀번호</a:t>
                      </a:r>
                      <a:r>
                        <a:rPr lang="en-US" altLang="ko-KR" sz="1300" b="0" dirty="0" smtClean="0">
                          <a:latin typeface="Adobe Heiti Std R" panose="020B0400000000000000" pitchFamily="34" charset="-128"/>
                        </a:rPr>
                        <a:t>, </a:t>
                      </a:r>
                      <a:r>
                        <a:rPr lang="ko-KR" altLang="en-US" sz="1300" b="0" dirty="0" smtClean="0">
                          <a:latin typeface="Adobe Heiti Std R" panose="020B0400000000000000" pitchFamily="34" charset="-128"/>
                        </a:rPr>
                        <a:t>이메일</a:t>
                      </a:r>
                      <a:r>
                        <a:rPr lang="en-US" altLang="ko-KR" sz="1300" b="0" dirty="0" smtClean="0">
                          <a:latin typeface="Adobe Heiti Std R" panose="020B0400000000000000" pitchFamily="34" charset="-128"/>
                        </a:rPr>
                        <a:t>, </a:t>
                      </a:r>
                      <a:r>
                        <a:rPr lang="ko-KR" altLang="en-US" sz="1300" b="0" dirty="0" smtClean="0">
                          <a:latin typeface="Adobe Heiti Std R" panose="020B0400000000000000" pitchFamily="34" charset="-128"/>
                        </a:rPr>
                        <a:t>주소를 </a:t>
                      </a:r>
                      <a:r>
                        <a:rPr lang="ko-KR" altLang="en-US" sz="1300" b="0" dirty="0" smtClean="0">
                          <a:latin typeface="Adobe Heiti Std R" panose="020B0400000000000000" pitchFamily="34" charset="-128"/>
                        </a:rPr>
                        <a:t>입력</a:t>
                      </a:r>
                      <a:r>
                        <a:rPr lang="en-US" altLang="ko-KR" sz="1300" b="0" dirty="0" smtClean="0">
                          <a:latin typeface="Adobe Heiti Std R" panose="020B0400000000000000" pitchFamily="34" charset="-128"/>
                        </a:rPr>
                        <a:t>.</a:t>
                      </a:r>
                      <a:endParaRPr lang="ko-KR" altLang="en-US" sz="1300" b="0" dirty="0">
                        <a:latin typeface="Adobe Heiti Std R" panose="020B0400000000000000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 smtClean="0">
                          <a:latin typeface="Adobe Heiti Std R" panose="020B0400000000000000" pitchFamily="34" charset="-128"/>
                        </a:rPr>
                        <a:t>이메일 형식</a:t>
                      </a:r>
                      <a:r>
                        <a:rPr lang="en-US" altLang="ko-KR" sz="1300" b="0" dirty="0" smtClean="0">
                          <a:latin typeface="Adobe Heiti Std R" panose="020B0400000000000000" pitchFamily="34" charset="-128"/>
                        </a:rPr>
                        <a:t>, </a:t>
                      </a:r>
                      <a:r>
                        <a:rPr lang="ko-KR" altLang="en-US" sz="1300" b="0" dirty="0" smtClean="0">
                          <a:latin typeface="Adobe Heiti Std R" panose="020B0400000000000000" pitchFamily="34" charset="-128"/>
                        </a:rPr>
                        <a:t>비밀번호 양식 등을</a:t>
                      </a:r>
                      <a:endParaRPr lang="en-US" altLang="ko-KR" sz="1300" b="0" dirty="0" smtClean="0">
                        <a:latin typeface="Adobe Heiti Std R" panose="020B0400000000000000" pitchFamily="34" charset="-128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 smtClean="0">
                          <a:latin typeface="Adobe Heiti Std R" panose="020B0400000000000000" pitchFamily="34" charset="-128"/>
                        </a:rPr>
                        <a:t>비교하여 유효성 </a:t>
                      </a:r>
                      <a:r>
                        <a:rPr lang="ko-KR" altLang="en-US" sz="1300" b="0" dirty="0" err="1" smtClean="0">
                          <a:latin typeface="Adobe Heiti Std R" panose="020B0400000000000000" pitchFamily="34" charset="-128"/>
                        </a:rPr>
                        <a:t>검사실행</a:t>
                      </a:r>
                      <a:endParaRPr lang="ko-KR" altLang="en-US" sz="1300" b="0" dirty="0">
                        <a:latin typeface="Adobe Heiti Std R" panose="020B0400000000000000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8478692"/>
                  </a:ext>
                </a:extLst>
              </a:tr>
              <a:tr h="80527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0" i="0" dirty="0" smtClean="0"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로그인 창</a:t>
                      </a:r>
                      <a:endParaRPr lang="ko-KR" altLang="en-US" sz="1400" b="0" i="0" dirty="0">
                        <a:latin typeface="Adobe 고딕 Std B" panose="020B0800000000000000" pitchFamily="34" charset="-127"/>
                        <a:ea typeface="Adobe 고딕 Std B" panose="020B08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 smtClean="0">
                          <a:latin typeface="Adobe Heiti Std R" panose="020B0400000000000000" pitchFamily="34" charset="-128"/>
                        </a:rPr>
                        <a:t>아이디와 비밀번호를 입력</a:t>
                      </a:r>
                      <a:r>
                        <a:rPr lang="en-US" altLang="ko-KR" sz="1300" b="0" dirty="0" smtClean="0">
                          <a:latin typeface="Adobe Heiti Std R" panose="020B0400000000000000" pitchFamily="34" charset="-128"/>
                        </a:rPr>
                        <a:t>.</a:t>
                      </a:r>
                      <a:endParaRPr lang="ko-KR" altLang="en-US" sz="1300" b="0" dirty="0">
                        <a:latin typeface="Adobe Heiti Std R" panose="020B0400000000000000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 err="1" smtClean="0">
                          <a:latin typeface="Adobe Heiti Std R" panose="020B0400000000000000" pitchFamily="34" charset="-128"/>
                        </a:rPr>
                        <a:t>회원가입한</a:t>
                      </a:r>
                      <a:r>
                        <a:rPr lang="ko-KR" altLang="en-US" sz="1300" b="0" dirty="0" smtClean="0">
                          <a:latin typeface="Adobe Heiti Std R" panose="020B0400000000000000" pitchFamily="34" charset="-128"/>
                        </a:rPr>
                        <a:t> 데이터와 일치하지 않을 시 로그인 불가</a:t>
                      </a:r>
                      <a:endParaRPr lang="ko-KR" altLang="en-US" sz="1300" b="0" dirty="0">
                        <a:latin typeface="Adobe Heiti Std R" panose="020B0400000000000000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8975277"/>
                  </a:ext>
                </a:extLst>
              </a:tr>
              <a:tr h="76496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0" i="0" dirty="0" err="1" smtClean="0"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메인페이지</a:t>
                      </a:r>
                      <a:endParaRPr lang="ko-KR" altLang="en-US" sz="1400" b="0" i="0" dirty="0">
                        <a:latin typeface="Adobe 고딕 Std B" panose="020B0800000000000000" pitchFamily="34" charset="-127"/>
                        <a:ea typeface="Adobe 고딕 Std B" panose="020B08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 smtClean="0">
                          <a:latin typeface="Adobe Heiti Std R" panose="020B0400000000000000" pitchFamily="34" charset="-128"/>
                        </a:rPr>
                        <a:t>등록된 </a:t>
                      </a:r>
                      <a:r>
                        <a:rPr lang="ko-KR" altLang="en-US" sz="1300" b="0" dirty="0" err="1" smtClean="0">
                          <a:latin typeface="Adobe Heiti Std R" panose="020B0400000000000000" pitchFamily="34" charset="-128"/>
                        </a:rPr>
                        <a:t>상품목록을</a:t>
                      </a:r>
                      <a:r>
                        <a:rPr lang="ko-KR" altLang="en-US" sz="1300" b="0" dirty="0" smtClean="0">
                          <a:latin typeface="Adobe Heiti Std R" panose="020B0400000000000000" pitchFamily="34" charset="-128"/>
                        </a:rPr>
                        <a:t> 출력</a:t>
                      </a:r>
                      <a:r>
                        <a:rPr lang="en-US" altLang="ko-KR" sz="1300" b="0" dirty="0" smtClean="0">
                          <a:latin typeface="Adobe Heiti Std R" panose="020B0400000000000000" pitchFamily="34" charset="-128"/>
                        </a:rPr>
                        <a:t>.</a:t>
                      </a:r>
                      <a:endParaRPr lang="ko-KR" altLang="en-US" sz="1300" b="0" dirty="0">
                        <a:latin typeface="Adobe Heiti Std R" panose="020B0400000000000000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300" b="0" dirty="0" smtClean="0">
                          <a:latin typeface="Adobe Heiti Std R" panose="020B0400000000000000" pitchFamily="34" charset="-128"/>
                        </a:rPr>
                        <a:t>-</a:t>
                      </a:r>
                      <a:endParaRPr lang="ko-KR" altLang="en-US" sz="1300" b="0" dirty="0">
                        <a:latin typeface="Adobe Heiti Std R" panose="020B0400000000000000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4758767"/>
                  </a:ext>
                </a:extLst>
              </a:tr>
              <a:tr h="767475"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200" b="0" i="0" dirty="0">
                        <a:latin typeface="Adobe 고딕 Std B" panose="020B0800000000000000" pitchFamily="34" charset="-127"/>
                        <a:ea typeface="Adobe 고딕 Std B" panose="020B08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0" i="0" dirty="0" smtClean="0"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상품 상세페이지</a:t>
                      </a:r>
                      <a:endParaRPr lang="ko-KR" altLang="en-US" sz="1400" b="0" i="0" dirty="0">
                        <a:latin typeface="Adobe 고딕 Std B" panose="020B0800000000000000" pitchFamily="34" charset="-127"/>
                        <a:ea typeface="Adobe 고딕 Std B" panose="020B08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 smtClean="0">
                          <a:latin typeface="Adobe Heiti Std R" panose="020B0400000000000000" pitchFamily="34" charset="-128"/>
                        </a:rPr>
                        <a:t>상품의 대한 설명과 이미지를 보여주며 수량을 설정하여</a:t>
                      </a:r>
                      <a:endParaRPr lang="en-US" altLang="ko-KR" sz="1300" b="0" dirty="0" smtClean="0">
                        <a:latin typeface="Adobe Heiti Std R" panose="020B0400000000000000" pitchFamily="34" charset="-128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 smtClean="0">
                          <a:latin typeface="Adobe Heiti Std R" panose="020B0400000000000000" pitchFamily="34" charset="-128"/>
                        </a:rPr>
                        <a:t>장바구니 혹은 </a:t>
                      </a:r>
                      <a:r>
                        <a:rPr lang="ko-KR" altLang="en-US" sz="1300" b="0" dirty="0" err="1" smtClean="0">
                          <a:latin typeface="Adobe Heiti Std R" panose="020B0400000000000000" pitchFamily="34" charset="-128"/>
                        </a:rPr>
                        <a:t>바로구매</a:t>
                      </a:r>
                      <a:r>
                        <a:rPr lang="ko-KR" altLang="en-US" sz="1300" b="0" dirty="0" smtClean="0">
                          <a:latin typeface="Adobe Heiti Std R" panose="020B0400000000000000" pitchFamily="34" charset="-128"/>
                        </a:rPr>
                        <a:t> 가능</a:t>
                      </a:r>
                      <a:r>
                        <a:rPr lang="en-US" altLang="ko-KR" sz="1300" b="0" dirty="0" smtClean="0">
                          <a:latin typeface="Adobe Heiti Std R" panose="020B0400000000000000" pitchFamily="34" charset="-128"/>
                        </a:rPr>
                        <a:t>.</a:t>
                      </a:r>
                      <a:endParaRPr lang="ko-KR" altLang="en-US" sz="1300" b="0" dirty="0">
                        <a:latin typeface="Adobe Heiti Std R" panose="020B0400000000000000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r>
                        <a:rPr lang="en-US" altLang="ko-KR" sz="1300" b="0" dirty="0" smtClean="0">
                          <a:latin typeface="Adobe Heiti Std R" panose="020B0400000000000000" pitchFamily="34" charset="-128"/>
                        </a:rPr>
                        <a:t>-</a:t>
                      </a:r>
                      <a:endParaRPr lang="ko-KR" altLang="en-US" sz="1300" b="0" dirty="0">
                        <a:latin typeface="Adobe Heiti Std R" panose="020B0400000000000000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2091571"/>
                  </a:ext>
                </a:extLst>
              </a:tr>
              <a:tr h="894189"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200" b="0" i="0" dirty="0">
                        <a:latin typeface="Adobe 고딕 Std B" panose="020B0800000000000000" pitchFamily="34" charset="-127"/>
                        <a:ea typeface="Adobe 고딕 Std B" panose="020B08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0" i="0" dirty="0" smtClean="0"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장바구니</a:t>
                      </a:r>
                      <a:endParaRPr lang="ko-KR" altLang="en-US" sz="1400" b="0" i="0" dirty="0">
                        <a:latin typeface="Adobe 고딕 Std B" panose="020B0800000000000000" pitchFamily="34" charset="-127"/>
                        <a:ea typeface="Adobe 고딕 Std B" panose="020B08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 smtClean="0">
                          <a:latin typeface="Adobe Heiti Std R" panose="020B0400000000000000" pitchFamily="34" charset="-128"/>
                        </a:rPr>
                        <a:t>장바구니에 담긴 상품 목록을 확인할 수 있으며</a:t>
                      </a:r>
                      <a:r>
                        <a:rPr lang="en-US" altLang="ko-KR" sz="1300" b="0" dirty="0" smtClean="0">
                          <a:latin typeface="Adobe Heiti Std R" panose="020B0400000000000000" pitchFamily="34" charset="-128"/>
                        </a:rPr>
                        <a:t>,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 smtClean="0">
                          <a:latin typeface="Adobe Heiti Std R" panose="020B0400000000000000" pitchFamily="34" charset="-128"/>
                        </a:rPr>
                        <a:t>선택하여 개별 주문이 가능하고 수량 설정도 가능</a:t>
                      </a:r>
                      <a:r>
                        <a:rPr lang="en-US" altLang="ko-KR" sz="1300" b="0" dirty="0" smtClean="0">
                          <a:latin typeface="Adobe Heiti Std R" panose="020B0400000000000000" pitchFamily="34" charset="-128"/>
                        </a:rPr>
                        <a:t>.</a:t>
                      </a:r>
                      <a:endParaRPr lang="ko-KR" altLang="en-US" sz="1300" b="0" dirty="0">
                        <a:latin typeface="Adobe Heiti Std R" panose="020B0400000000000000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r>
                        <a:rPr lang="en-US" altLang="ko-KR" sz="1300" b="0" dirty="0" smtClean="0">
                          <a:latin typeface="Adobe Heiti Std R" panose="020B0400000000000000" pitchFamily="34" charset="-128"/>
                        </a:rPr>
                        <a:t>-</a:t>
                      </a:r>
                      <a:endParaRPr lang="ko-KR" altLang="en-US" sz="1300" b="0" dirty="0">
                        <a:latin typeface="Adobe Heiti Std R" panose="020B0400000000000000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5988309"/>
                  </a:ext>
                </a:extLst>
              </a:tr>
              <a:tr h="1014383"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200" b="0" i="0" dirty="0">
                        <a:latin typeface="Adobe 고딕 Std B" panose="020B0800000000000000" pitchFamily="34" charset="-127"/>
                        <a:ea typeface="Adobe 고딕 Std B" panose="020B08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0" i="0" dirty="0" err="1" smtClean="0"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구매이력</a:t>
                      </a:r>
                      <a:endParaRPr lang="ko-KR" altLang="en-US" sz="1400" b="0" i="0" dirty="0">
                        <a:latin typeface="Adobe 고딕 Std B" panose="020B0800000000000000" pitchFamily="34" charset="-127"/>
                        <a:ea typeface="Adobe 고딕 Std B" panose="020B08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 smtClean="0">
                          <a:latin typeface="Adobe Heiti Std R" panose="020B0400000000000000" pitchFamily="34" charset="-128"/>
                        </a:rPr>
                        <a:t>주문이 완료된 상품들을 시간과 수량</a:t>
                      </a:r>
                      <a:r>
                        <a:rPr lang="en-US" altLang="ko-KR" sz="1300" b="0" dirty="0" smtClean="0">
                          <a:latin typeface="Adobe Heiti Std R" panose="020B0400000000000000" pitchFamily="34" charset="-128"/>
                        </a:rPr>
                        <a:t>, </a:t>
                      </a:r>
                      <a:r>
                        <a:rPr lang="ko-KR" altLang="en-US" sz="1300" b="0" dirty="0" smtClean="0">
                          <a:latin typeface="Adobe Heiti Std R" panose="020B0400000000000000" pitchFamily="34" charset="-128"/>
                        </a:rPr>
                        <a:t>가격을 표시하여 알려줌</a:t>
                      </a:r>
                      <a:r>
                        <a:rPr lang="en-US" altLang="ko-KR" sz="1300" b="0" dirty="0" smtClean="0">
                          <a:latin typeface="Adobe Heiti Std R" panose="020B0400000000000000" pitchFamily="34" charset="-128"/>
                        </a:rPr>
                        <a:t>.</a:t>
                      </a:r>
                      <a:endParaRPr lang="ko-KR" altLang="en-US" sz="1300" b="0" dirty="0">
                        <a:latin typeface="Adobe Heiti Std R" panose="020B0400000000000000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r>
                        <a:rPr lang="en-US" altLang="ko-KR" sz="1300" b="0" dirty="0" smtClean="0">
                          <a:latin typeface="Adobe Heiti Std R" panose="020B0400000000000000" pitchFamily="34" charset="-128"/>
                        </a:rPr>
                        <a:t>-</a:t>
                      </a:r>
                      <a:endParaRPr lang="ko-KR" altLang="en-US" sz="1300" b="0" dirty="0">
                        <a:latin typeface="Adobe Heiti Std R" panose="020B0400000000000000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72189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81410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9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6045742"/>
              </p:ext>
            </p:extLst>
          </p:nvPr>
        </p:nvGraphicFramePr>
        <p:xfrm>
          <a:off x="495989" y="1849277"/>
          <a:ext cx="11198632" cy="6317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73747">
                  <a:extLst>
                    <a:ext uri="{9D8B030D-6E8A-4147-A177-3AD203B41FA5}">
                      <a16:colId xmlns:a16="http://schemas.microsoft.com/office/drawing/2014/main" val="3853469324"/>
                    </a:ext>
                  </a:extLst>
                </a:gridCol>
                <a:gridCol w="4633144">
                  <a:extLst>
                    <a:ext uri="{9D8B030D-6E8A-4147-A177-3AD203B41FA5}">
                      <a16:colId xmlns:a16="http://schemas.microsoft.com/office/drawing/2014/main" val="68426222"/>
                    </a:ext>
                  </a:extLst>
                </a:gridCol>
                <a:gridCol w="3891741">
                  <a:extLst>
                    <a:ext uri="{9D8B030D-6E8A-4147-A177-3AD203B41FA5}">
                      <a16:colId xmlns:a16="http://schemas.microsoft.com/office/drawing/2014/main" val="3549472411"/>
                    </a:ext>
                  </a:extLst>
                </a:gridCol>
              </a:tblGrid>
              <a:tr h="6317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메뉴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기능 설명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상세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2788548"/>
                  </a:ext>
                </a:extLst>
              </a:tr>
            </a:tbl>
          </a:graphicData>
        </a:graphic>
      </p:graphicFrame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3976138"/>
              </p:ext>
            </p:extLst>
          </p:nvPr>
        </p:nvGraphicFramePr>
        <p:xfrm>
          <a:off x="497378" y="2472729"/>
          <a:ext cx="11197243" cy="2697788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871552">
                  <a:extLst>
                    <a:ext uri="{9D8B030D-6E8A-4147-A177-3AD203B41FA5}">
                      <a16:colId xmlns:a16="http://schemas.microsoft.com/office/drawing/2014/main" val="2378304495"/>
                    </a:ext>
                  </a:extLst>
                </a:gridCol>
                <a:gridCol w="1802195">
                  <a:extLst>
                    <a:ext uri="{9D8B030D-6E8A-4147-A177-3AD203B41FA5}">
                      <a16:colId xmlns:a16="http://schemas.microsoft.com/office/drawing/2014/main" val="1598664843"/>
                    </a:ext>
                  </a:extLst>
                </a:gridCol>
                <a:gridCol w="4635142">
                  <a:extLst>
                    <a:ext uri="{9D8B030D-6E8A-4147-A177-3AD203B41FA5}">
                      <a16:colId xmlns:a16="http://schemas.microsoft.com/office/drawing/2014/main" val="2426926985"/>
                    </a:ext>
                  </a:extLst>
                </a:gridCol>
                <a:gridCol w="3888354">
                  <a:extLst>
                    <a:ext uri="{9D8B030D-6E8A-4147-A177-3AD203B41FA5}">
                      <a16:colId xmlns:a16="http://schemas.microsoft.com/office/drawing/2014/main" val="3892392369"/>
                    </a:ext>
                  </a:extLst>
                </a:gridCol>
              </a:tblGrid>
              <a:tr h="1506678">
                <a:tc rowSpan="2"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i="0" dirty="0" smtClean="0">
                          <a:latin typeface="+mn-lt"/>
                          <a:ea typeface="+mn-ea"/>
                        </a:rPr>
                        <a:t>관리자</a:t>
                      </a:r>
                      <a:endParaRPr lang="ko-KR" altLang="en-US" sz="1200" b="1" i="0" dirty="0">
                        <a:latin typeface="Adobe 고딕 Std B" panose="020B0800000000000000" pitchFamily="34" charset="-127"/>
                        <a:ea typeface="Adobe 고딕 Std B" panose="020B08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00000"/>
                        </a:lnSpc>
                      </a:pPr>
                      <a:r>
                        <a:rPr lang="ko-KR" altLang="en-US" sz="1400" b="1" dirty="0" smtClean="0"/>
                        <a:t>상품 등록</a:t>
                      </a:r>
                      <a:endParaRPr lang="ko-KR" altLang="en-US" sz="1400" b="1" i="0" dirty="0">
                        <a:latin typeface="Adobe 고딕 Std B" panose="020B0800000000000000" pitchFamily="34" charset="-127"/>
                        <a:ea typeface="Adobe 고딕 Std B" panose="020B08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 smtClean="0">
                          <a:latin typeface="Adobe Heiti Std R" panose="020B0400000000000000" pitchFamily="34" charset="-128"/>
                        </a:rPr>
                        <a:t>상품의 상태와 상품명</a:t>
                      </a:r>
                      <a:r>
                        <a:rPr lang="en-US" altLang="ko-KR" sz="1300" b="0" dirty="0" smtClean="0">
                          <a:latin typeface="Adobe Heiti Std R" panose="020B0400000000000000" pitchFamily="34" charset="-128"/>
                        </a:rPr>
                        <a:t>, </a:t>
                      </a:r>
                      <a:r>
                        <a:rPr lang="ko-KR" altLang="en-US" sz="1300" b="0" dirty="0" smtClean="0">
                          <a:latin typeface="Adobe Heiti Std R" panose="020B0400000000000000" pitchFamily="34" charset="-128"/>
                        </a:rPr>
                        <a:t>가격</a:t>
                      </a:r>
                      <a:r>
                        <a:rPr lang="en-US" altLang="ko-KR" sz="1300" b="0" dirty="0" smtClean="0">
                          <a:latin typeface="Adobe Heiti Std R" panose="020B0400000000000000" pitchFamily="34" charset="-128"/>
                        </a:rPr>
                        <a:t>, </a:t>
                      </a:r>
                      <a:r>
                        <a:rPr lang="ko-KR" altLang="en-US" sz="1300" b="0" dirty="0" smtClean="0">
                          <a:latin typeface="Adobe Heiti Std R" panose="020B0400000000000000" pitchFamily="34" charset="-128"/>
                        </a:rPr>
                        <a:t>재고</a:t>
                      </a:r>
                      <a:r>
                        <a:rPr lang="en-US" altLang="ko-KR" sz="1300" b="0" dirty="0" smtClean="0">
                          <a:latin typeface="Adobe Heiti Std R" panose="020B0400000000000000" pitchFamily="34" charset="-128"/>
                        </a:rPr>
                        <a:t>, </a:t>
                      </a:r>
                      <a:r>
                        <a:rPr lang="ko-KR" altLang="en-US" sz="1300" b="0" dirty="0" smtClean="0">
                          <a:latin typeface="Adobe Heiti Std R" panose="020B0400000000000000" pitchFamily="34" charset="-128"/>
                        </a:rPr>
                        <a:t>상세 내용</a:t>
                      </a:r>
                      <a:r>
                        <a:rPr lang="en-US" altLang="ko-KR" sz="1300" b="0" dirty="0" smtClean="0">
                          <a:latin typeface="Adobe Heiti Std R" panose="020B0400000000000000" pitchFamily="34" charset="-128"/>
                        </a:rPr>
                        <a:t>,</a:t>
                      </a:r>
                    </a:p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 smtClean="0">
                          <a:latin typeface="Adobe Heiti Std R" panose="020B0400000000000000" pitchFamily="34" charset="-128"/>
                        </a:rPr>
                        <a:t>이미지를 입력하여 상품을 등록 할 수</a:t>
                      </a:r>
                      <a:r>
                        <a:rPr lang="ko-KR" altLang="en-US" sz="1300" b="0" baseline="0" dirty="0" smtClean="0">
                          <a:latin typeface="Adobe Heiti Std R" panose="020B0400000000000000" pitchFamily="34" charset="-128"/>
                        </a:rPr>
                        <a:t> 있음</a:t>
                      </a:r>
                      <a:r>
                        <a:rPr lang="en-US" altLang="ko-KR" sz="1300" b="0" baseline="0" dirty="0" smtClean="0">
                          <a:latin typeface="Adobe Heiti Std R" panose="020B0400000000000000" pitchFamily="34" charset="-128"/>
                        </a:rPr>
                        <a:t>.</a:t>
                      </a:r>
                      <a:endParaRPr lang="ko-KR" altLang="en-US" sz="1300" b="0" dirty="0">
                        <a:latin typeface="Adobe Heiti Std R" panose="020B0400000000000000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latinLnBrk="1">
                        <a:lnSpc>
                          <a:spcPct val="150000"/>
                        </a:lnSpc>
                        <a:buNone/>
                      </a:pPr>
                      <a:r>
                        <a:rPr lang="en-US" altLang="ko-KR" sz="1300" b="0" dirty="0" smtClean="0">
                          <a:latin typeface="Adobe Heiti Std R" panose="020B0400000000000000" pitchFamily="34" charset="-128"/>
                        </a:rPr>
                        <a:t>-</a:t>
                      </a:r>
                      <a:endParaRPr lang="ko-KR" altLang="en-US" sz="1300" b="0" dirty="0">
                        <a:latin typeface="Adobe Heiti Std R" panose="020B0400000000000000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0428106"/>
                  </a:ext>
                </a:extLst>
              </a:tr>
              <a:tr h="1191110">
                <a:tc vMerge="1"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endParaRPr lang="ko-KR" altLang="en-US" sz="1200" b="1" i="0" dirty="0">
                        <a:latin typeface="Adobe 고딕 Std B" panose="020B0800000000000000" pitchFamily="34" charset="-127"/>
                        <a:ea typeface="Adobe 고딕 Std B" panose="020B08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00000"/>
                        </a:lnSpc>
                      </a:pPr>
                      <a:r>
                        <a:rPr lang="ko-KR" altLang="en-US" sz="1400" b="1" dirty="0" smtClean="0"/>
                        <a:t>상품 관리</a:t>
                      </a:r>
                      <a:endParaRPr lang="ko-KR" altLang="en-US" sz="1400" b="1" i="0" dirty="0">
                        <a:latin typeface="Adobe 고딕 Std B" panose="020B0800000000000000" pitchFamily="34" charset="-127"/>
                        <a:ea typeface="Adobe 고딕 Std B" panose="020B08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 smtClean="0">
                          <a:latin typeface="Adobe Heiti Std R" panose="020B0400000000000000" pitchFamily="34" charset="-128"/>
                        </a:rPr>
                        <a:t>등록된 상품 목록을 출력해주고 </a:t>
                      </a:r>
                      <a:r>
                        <a:rPr lang="en-US" altLang="ko-KR" sz="1300" b="0" dirty="0" smtClean="0">
                          <a:latin typeface="Adobe Heiti Std R" panose="020B0400000000000000" pitchFamily="34" charset="-128"/>
                        </a:rPr>
                        <a:t>,</a:t>
                      </a:r>
                    </a:p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 err="1" smtClean="0">
                          <a:latin typeface="Adobe Heiti Std R" panose="020B0400000000000000" pitchFamily="34" charset="-128"/>
                        </a:rPr>
                        <a:t>수정기능을</a:t>
                      </a:r>
                      <a:r>
                        <a:rPr lang="ko-KR" altLang="en-US" sz="1300" b="0" dirty="0" smtClean="0">
                          <a:latin typeface="Adobe Heiti Std R" panose="020B0400000000000000" pitchFamily="34" charset="-128"/>
                        </a:rPr>
                        <a:t> 추가하였음</a:t>
                      </a:r>
                      <a:r>
                        <a:rPr lang="en-US" altLang="ko-KR" sz="1300" b="0" dirty="0" smtClean="0">
                          <a:latin typeface="Adobe Heiti Std R" panose="020B0400000000000000" pitchFamily="34" charset="-128"/>
                        </a:rPr>
                        <a:t>.</a:t>
                      </a:r>
                      <a:endParaRPr lang="ko-KR" altLang="en-US" sz="1300" b="0" dirty="0">
                        <a:latin typeface="Adobe Heiti Std R" panose="020B0400000000000000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latinLnBrk="1">
                        <a:lnSpc>
                          <a:spcPct val="150000"/>
                        </a:lnSpc>
                        <a:buNone/>
                      </a:pPr>
                      <a:r>
                        <a:rPr lang="en-US" altLang="ko-KR" sz="1300" b="0" dirty="0" smtClean="0">
                          <a:latin typeface="Adobe Heiti Std R" panose="020B0400000000000000" pitchFamily="34" charset="-128"/>
                        </a:rPr>
                        <a:t>-</a:t>
                      </a:r>
                      <a:endParaRPr lang="ko-KR" altLang="en-US" sz="1300" b="0" dirty="0">
                        <a:latin typeface="Adobe Heiti Std R" panose="020B0400000000000000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41632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10288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4530753"/>
              </p:ext>
            </p:extLst>
          </p:nvPr>
        </p:nvGraphicFramePr>
        <p:xfrm>
          <a:off x="399010" y="1188720"/>
          <a:ext cx="11421687" cy="5195456"/>
        </p:xfrm>
        <a:graphic>
          <a:graphicData uri="http://schemas.openxmlformats.org/drawingml/2006/table">
            <a:tbl>
              <a:tblPr firstRow="1" bandRow="1">
                <a:effectLst/>
                <a:tableStyleId>{8EC20E35-A176-4012-BC5E-935CFFF8708E}</a:tableStyleId>
              </a:tblPr>
              <a:tblGrid>
                <a:gridCol w="2386621">
                  <a:extLst>
                    <a:ext uri="{9D8B030D-6E8A-4147-A177-3AD203B41FA5}">
                      <a16:colId xmlns:a16="http://schemas.microsoft.com/office/drawing/2014/main" val="1266251820"/>
                    </a:ext>
                  </a:extLst>
                </a:gridCol>
                <a:gridCol w="1875202">
                  <a:extLst>
                    <a:ext uri="{9D8B030D-6E8A-4147-A177-3AD203B41FA5}">
                      <a16:colId xmlns:a16="http://schemas.microsoft.com/office/drawing/2014/main" val="201137662"/>
                    </a:ext>
                  </a:extLst>
                </a:gridCol>
                <a:gridCol w="7159864">
                  <a:extLst>
                    <a:ext uri="{9D8B030D-6E8A-4147-A177-3AD203B41FA5}">
                      <a16:colId xmlns:a16="http://schemas.microsoft.com/office/drawing/2014/main" val="3564090464"/>
                    </a:ext>
                  </a:extLst>
                </a:gridCol>
              </a:tblGrid>
              <a:tr h="48028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</a:rPr>
                        <a:t>훈련생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marT="45741" marB="45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</a:rPr>
                        <a:t>역할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marT="45741" marB="45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</a:rPr>
                        <a:t>담당 업무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marT="45741" marB="45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117454"/>
                  </a:ext>
                </a:extLst>
              </a:tr>
              <a:tr h="1178793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6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</a:rPr>
                        <a:t>임동수</a:t>
                      </a:r>
                      <a:endParaRPr lang="ko-KR" altLang="en-US" sz="1800" b="1" i="0" u="none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T="45741" marB="45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ko-KR" altLang="en-US" sz="1600" b="1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팀 장</a:t>
                      </a:r>
                      <a:endParaRPr kumimoji="0" lang="ko-KR" altLang="en-US" sz="1600" b="1" i="0" u="none" strike="noStrike" kern="1200" cap="none" spc="0" normalizeH="0" baseline="0" dirty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45741" marB="45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600" b="1" i="0" dirty="0" smtClean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▶ </a:t>
                      </a:r>
                      <a:r>
                        <a:rPr kumimoji="0" lang="ko-KR" altLang="en-US" sz="1600" b="1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디자인 및 서류작성</a:t>
                      </a:r>
                      <a:endParaRPr kumimoji="0" lang="en-US" altLang="ko-KR" sz="16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uLnTx/>
                        <a:uFillTx/>
                        <a:latin typeface="+mj-ea"/>
                        <a:ea typeface="+mj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600" b="1" i="0" dirty="0" smtClean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▶ </a:t>
                      </a:r>
                      <a:r>
                        <a:rPr kumimoji="0" lang="ko-KR" altLang="en-US" sz="1600" b="1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통합시스템 실시</a:t>
                      </a:r>
                      <a:endParaRPr kumimoji="0" lang="en-US" altLang="ko-KR" sz="16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uLnTx/>
                        <a:uFillTx/>
                        <a:latin typeface="+mj-ea"/>
                        <a:ea typeface="+mn-ea"/>
                        <a:cs typeface="+mn-cs"/>
                      </a:endParaRPr>
                    </a:p>
                  </a:txBody>
                  <a:tcPr marT="45741" marB="45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8141981"/>
                  </a:ext>
                </a:extLst>
              </a:tr>
              <a:tr h="117879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6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</a:rPr>
                        <a:t>정재훈</a:t>
                      </a:r>
                      <a:endParaRPr lang="ko-KR" altLang="en-US" sz="1800" b="1" i="0" u="none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T="45741" marB="45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ko-KR" altLang="en-US" sz="16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</a:rPr>
                        <a:t>팀 원</a:t>
                      </a:r>
                      <a:endParaRPr kumimoji="0" lang="en-US" altLang="ko-KR" sz="16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</a:endParaRPr>
                    </a:p>
                  </a:txBody>
                  <a:tcPr marT="45741" marB="45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600" b="1" i="0" dirty="0" smtClean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▶</a:t>
                      </a:r>
                      <a:r>
                        <a:rPr lang="ko-KR" altLang="en-US" sz="1600" b="1" i="0" baseline="0" dirty="0" smtClean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 </a:t>
                      </a:r>
                      <a:r>
                        <a:rPr kumimoji="0" lang="ko-KR" altLang="en-US" sz="1600" b="1" i="0" u="none" strike="noStrike" kern="1200" cap="none" spc="0" normalizeH="0" baseline="0" dirty="0" err="1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프론트엔드</a:t>
                      </a:r>
                      <a:endParaRPr kumimoji="0" lang="en-US" altLang="ko-KR" sz="1600" b="1" i="0" u="none" strike="noStrike" kern="1200" cap="none" spc="0" normalizeH="0" baseline="0" dirty="0" smtClean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600" b="1" i="0" dirty="0" smtClean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▶ </a:t>
                      </a:r>
                      <a:r>
                        <a:rPr kumimoji="0" lang="ko-KR" altLang="en-US" sz="1600" b="1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시스템테스트 실시</a:t>
                      </a:r>
                      <a:endParaRPr kumimoji="0" lang="en-US" altLang="ko-KR" sz="16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uLnTx/>
                        <a:uFillTx/>
                        <a:latin typeface="+mj-ea"/>
                        <a:ea typeface="+mn-ea"/>
                        <a:cs typeface="+mn-cs"/>
                      </a:endParaRPr>
                    </a:p>
                  </a:txBody>
                  <a:tcPr marT="45741" marB="45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7479992"/>
                  </a:ext>
                </a:extLst>
              </a:tr>
              <a:tr h="117879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6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</a:rPr>
                        <a:t>안준형</a:t>
                      </a:r>
                      <a:endParaRPr kumimoji="0" lang="ko-KR" altLang="en-US" sz="1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45741" marB="45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ko-KR" altLang="en-US" sz="16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팀 원</a:t>
                      </a:r>
                    </a:p>
                  </a:txBody>
                  <a:tcPr marT="45741" marB="45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600" b="1" i="0" dirty="0" smtClean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▶ </a:t>
                      </a:r>
                      <a:r>
                        <a:rPr kumimoji="0" lang="ko-KR" altLang="en-US" sz="1600" b="1" i="0" u="none" strike="noStrike" kern="1200" cap="none" spc="0" normalizeH="0" baseline="0" dirty="0" err="1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프론트엔드</a:t>
                      </a:r>
                      <a:r>
                        <a:rPr kumimoji="0" lang="ko-KR" altLang="en-US" sz="1600" b="1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및 자료수집</a:t>
                      </a:r>
                      <a:endParaRPr kumimoji="0" lang="en-US" altLang="ko-KR" sz="1600" b="1" i="0" u="none" strike="noStrike" kern="1200" cap="none" spc="0" normalizeH="0" baseline="0" dirty="0" smtClean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600" b="1" i="0" dirty="0" smtClean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▶ </a:t>
                      </a:r>
                      <a:r>
                        <a:rPr kumimoji="0" lang="en-US" altLang="ko-KR" sz="16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Release </a:t>
                      </a:r>
                      <a:r>
                        <a:rPr kumimoji="0" lang="ko-KR" altLang="en-US" sz="16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및 </a:t>
                      </a:r>
                      <a:r>
                        <a:rPr kumimoji="0" lang="en-US" altLang="ko-KR" sz="16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Contingency </a:t>
                      </a:r>
                      <a:r>
                        <a:rPr kumimoji="0" lang="ko-KR" altLang="en-US" sz="16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수립</a:t>
                      </a:r>
                    </a:p>
                  </a:txBody>
                  <a:tcPr marT="45741" marB="45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6189928"/>
                  </a:ext>
                </a:extLst>
              </a:tr>
              <a:tr h="117879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6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신지호</a:t>
                      </a:r>
                    </a:p>
                  </a:txBody>
                  <a:tcPr marT="45741" marB="45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ko-KR" altLang="en-US" sz="16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팀 원</a:t>
                      </a:r>
                    </a:p>
                  </a:txBody>
                  <a:tcPr marT="45741" marB="45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600" b="1" i="0" dirty="0" smtClean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▶ </a:t>
                      </a:r>
                      <a:r>
                        <a:rPr kumimoji="0" lang="ko-KR" altLang="en-US" sz="1600" b="1" i="0" u="none" strike="noStrike" kern="1200" cap="none" spc="0" normalizeH="0" baseline="0" dirty="0" err="1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백엔드</a:t>
                      </a:r>
                      <a:endParaRPr kumimoji="0" lang="en-US" altLang="ko-KR" sz="1600" b="1" i="0" u="none" strike="noStrike" kern="1200" cap="none" spc="0" normalizeH="0" baseline="0" dirty="0" smtClean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600" b="1" i="0" dirty="0" smtClean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▶ </a:t>
                      </a:r>
                      <a:r>
                        <a:rPr kumimoji="0" lang="ko-KR" altLang="en-US" sz="1600" b="1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데이터베이스 구축</a:t>
                      </a:r>
                      <a:endParaRPr kumimoji="0" lang="en-US" altLang="ko-KR" sz="1600" b="1" i="0" u="none" strike="noStrike" kern="1200" cap="none" spc="0" normalizeH="0" baseline="0" dirty="0" smtClean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45741" marB="45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87681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1237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9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9862" y="1516142"/>
            <a:ext cx="8172275" cy="4760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388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859630" y="1803966"/>
            <a:ext cx="10611933" cy="36856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R" altLang="en-US" sz="2400" b="1" dirty="0">
                <a:solidFill>
                  <a:schemeClr val="bg1"/>
                </a:solidFill>
              </a:rPr>
              <a:t>제가 형 </a:t>
            </a:r>
            <a:r>
              <a:rPr lang="ko-KR" altLang="en-US" sz="2400" b="1" dirty="0" smtClean="0">
                <a:solidFill>
                  <a:schemeClr val="bg1"/>
                </a:solidFill>
              </a:rPr>
              <a:t>둘과 </a:t>
            </a:r>
            <a:r>
              <a:rPr lang="ko-KR" altLang="en-US" sz="2400" b="1" dirty="0">
                <a:solidFill>
                  <a:schemeClr val="bg1"/>
                </a:solidFill>
              </a:rPr>
              <a:t>막내를 선택한 이유는 팀워크와 협동심을 기르기에 </a:t>
            </a:r>
            <a:r>
              <a:rPr lang="ko-KR" altLang="en-US" sz="2400" b="1" dirty="0" err="1" smtClean="0">
                <a:solidFill>
                  <a:schemeClr val="bg1"/>
                </a:solidFill>
              </a:rPr>
              <a:t>좋아서입니다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.</a:t>
            </a:r>
          </a:p>
          <a:p>
            <a:pPr>
              <a:spcBef>
                <a:spcPts val="300"/>
              </a:spcBef>
            </a:pPr>
            <a:r>
              <a:rPr lang="ko-KR" altLang="en-US" sz="2400" b="1" dirty="0" smtClean="0">
                <a:solidFill>
                  <a:schemeClr val="bg1"/>
                </a:solidFill>
              </a:rPr>
              <a:t>형들과 </a:t>
            </a:r>
            <a:r>
              <a:rPr lang="ko-KR" altLang="en-US" sz="2400" b="1" dirty="0">
                <a:solidFill>
                  <a:schemeClr val="bg1"/>
                </a:solidFill>
              </a:rPr>
              <a:t>막내는 서로 다른 연령대와 경험을 가지고 있기 때문에</a:t>
            </a:r>
            <a:r>
              <a:rPr lang="ko-KR" altLang="en-US" sz="2400" b="1" dirty="0" smtClean="0">
                <a:solidFill>
                  <a:schemeClr val="bg1"/>
                </a:solidFill>
              </a:rPr>
              <a:t>,</a:t>
            </a:r>
            <a:endParaRPr lang="en-US" altLang="ko-KR" sz="2400" b="1" dirty="0" smtClean="0">
              <a:solidFill>
                <a:schemeClr val="bg1"/>
              </a:solidFill>
            </a:endParaRPr>
          </a:p>
          <a:p>
            <a:pPr>
              <a:spcBef>
                <a:spcPts val="300"/>
              </a:spcBef>
            </a:pPr>
            <a:r>
              <a:rPr lang="ko-KR" altLang="en-US" sz="2400" b="1" dirty="0" smtClean="0">
                <a:solidFill>
                  <a:schemeClr val="bg1"/>
                </a:solidFill>
              </a:rPr>
              <a:t>서로를 </a:t>
            </a:r>
            <a:r>
              <a:rPr lang="ko-KR" altLang="en-US" sz="2400" b="1" dirty="0">
                <a:solidFill>
                  <a:schemeClr val="bg1"/>
                </a:solidFill>
              </a:rPr>
              <a:t>보완하고 협력하여 일을 할 수 있어서, </a:t>
            </a:r>
            <a:endParaRPr lang="en-US" altLang="ko-KR" sz="2400" b="1" dirty="0" smtClean="0">
              <a:solidFill>
                <a:schemeClr val="bg1"/>
              </a:solidFill>
            </a:endParaRPr>
          </a:p>
          <a:p>
            <a:pPr>
              <a:spcBef>
                <a:spcPts val="300"/>
              </a:spcBef>
            </a:pPr>
            <a:r>
              <a:rPr lang="ko-KR" altLang="en-US" sz="2400" b="1" dirty="0" smtClean="0">
                <a:solidFill>
                  <a:schemeClr val="bg1"/>
                </a:solidFill>
              </a:rPr>
              <a:t>이러한 </a:t>
            </a:r>
            <a:r>
              <a:rPr lang="ko-KR" altLang="en-US" sz="2400" b="1" dirty="0">
                <a:solidFill>
                  <a:schemeClr val="bg1"/>
                </a:solidFill>
              </a:rPr>
              <a:t>경험은 팀워크와 협동심을 기르는 데 도움이 됩니다</a:t>
            </a:r>
            <a:r>
              <a:rPr lang="ko-KR" altLang="en-US" sz="2400" b="1" dirty="0" smtClean="0">
                <a:solidFill>
                  <a:schemeClr val="bg1"/>
                </a:solidFill>
              </a:rPr>
              <a:t>.</a:t>
            </a:r>
            <a:endParaRPr lang="en-US" altLang="ko-KR" sz="2400" b="1" dirty="0" smtClean="0">
              <a:solidFill>
                <a:schemeClr val="bg1"/>
              </a:solidFill>
            </a:endParaRPr>
          </a:p>
          <a:p>
            <a:pPr>
              <a:spcBef>
                <a:spcPts val="300"/>
              </a:spcBef>
            </a:pPr>
            <a:r>
              <a:rPr lang="ko-KR" altLang="en-US" sz="2400" b="1" dirty="0" smtClean="0">
                <a:solidFill>
                  <a:schemeClr val="bg1"/>
                </a:solidFill>
              </a:rPr>
              <a:t>또한 </a:t>
            </a:r>
            <a:r>
              <a:rPr lang="ko-KR" altLang="en-US" sz="2400" b="1" dirty="0">
                <a:solidFill>
                  <a:schemeClr val="bg1"/>
                </a:solidFill>
              </a:rPr>
              <a:t>팀의 다양성을 높일 수 </a:t>
            </a:r>
            <a:r>
              <a:rPr lang="ko-KR" altLang="en-US" sz="2400" b="1" dirty="0" smtClean="0">
                <a:solidFill>
                  <a:schemeClr val="bg1"/>
                </a:solidFill>
              </a:rPr>
              <a:t>있습니다.</a:t>
            </a:r>
            <a:endParaRPr lang="en-US" altLang="ko-KR" sz="2400" b="1" dirty="0" smtClean="0">
              <a:solidFill>
                <a:schemeClr val="bg1"/>
              </a:solidFill>
            </a:endParaRPr>
          </a:p>
          <a:p>
            <a:pPr>
              <a:spcBef>
                <a:spcPts val="300"/>
              </a:spcBef>
            </a:pPr>
            <a:r>
              <a:rPr lang="ko-KR" altLang="en-US" sz="2400" b="1" dirty="0" smtClean="0">
                <a:solidFill>
                  <a:schemeClr val="bg1"/>
                </a:solidFill>
              </a:rPr>
              <a:t>맏형과 </a:t>
            </a:r>
            <a:r>
              <a:rPr lang="ko-KR" altLang="en-US" sz="2400" b="1" dirty="0">
                <a:solidFill>
                  <a:schemeClr val="bg1"/>
                </a:solidFill>
              </a:rPr>
              <a:t>막내는 서로 다른 가치관과 생각을 가지고 있기 때문에</a:t>
            </a:r>
            <a:r>
              <a:rPr lang="ko-KR" altLang="en-US" sz="2400" b="1" dirty="0" smtClean="0">
                <a:solidFill>
                  <a:schemeClr val="bg1"/>
                </a:solidFill>
              </a:rPr>
              <a:t>,</a:t>
            </a:r>
            <a:endParaRPr lang="en-US" altLang="ko-KR" sz="2400" b="1" dirty="0" smtClean="0">
              <a:solidFill>
                <a:schemeClr val="bg1"/>
              </a:solidFill>
            </a:endParaRPr>
          </a:p>
          <a:p>
            <a:pPr>
              <a:spcBef>
                <a:spcPts val="300"/>
              </a:spcBef>
            </a:pPr>
            <a:r>
              <a:rPr lang="ko-KR" altLang="en-US" sz="2400" b="1" dirty="0" smtClean="0">
                <a:solidFill>
                  <a:schemeClr val="bg1"/>
                </a:solidFill>
              </a:rPr>
              <a:t>팀의 </a:t>
            </a:r>
            <a:r>
              <a:rPr lang="ko-KR" altLang="en-US" sz="2400" b="1" dirty="0">
                <a:solidFill>
                  <a:schemeClr val="bg1"/>
                </a:solidFill>
              </a:rPr>
              <a:t>다양성을 높일 수 있습니다. </a:t>
            </a:r>
            <a:endParaRPr lang="en-US" altLang="ko-KR" sz="2400" b="1" dirty="0" smtClean="0">
              <a:solidFill>
                <a:schemeClr val="bg1"/>
              </a:solidFill>
            </a:endParaRPr>
          </a:p>
          <a:p>
            <a:pPr>
              <a:spcBef>
                <a:spcPts val="300"/>
              </a:spcBef>
            </a:pPr>
            <a:r>
              <a:rPr lang="ko-KR" altLang="en-US" sz="2400" b="1" dirty="0" smtClean="0">
                <a:solidFill>
                  <a:schemeClr val="bg1"/>
                </a:solidFill>
              </a:rPr>
              <a:t>이러한 </a:t>
            </a:r>
            <a:r>
              <a:rPr lang="ko-KR" altLang="en-US" sz="2400" b="1" dirty="0">
                <a:solidFill>
                  <a:schemeClr val="bg1"/>
                </a:solidFill>
              </a:rPr>
              <a:t>다양성은 팀의 창의력과 혁신을 높이는 데 도움이 되어 현재 팀원들을 선정하게 되었습니다.</a:t>
            </a:r>
          </a:p>
        </p:txBody>
      </p:sp>
    </p:spTree>
    <p:extLst>
      <p:ext uri="{BB962C8B-B14F-4D97-AF65-F5344CB8AC3E}">
        <p14:creationId xmlns:p14="http://schemas.microsoft.com/office/powerpoint/2010/main" val="4176632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2412</TotalTime>
  <Words>677</Words>
  <Application>Microsoft Office PowerPoint</Application>
  <PresentationFormat>와이드스크린</PresentationFormat>
  <Paragraphs>129</Paragraphs>
  <Slides>42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42</vt:i4>
      </vt:variant>
    </vt:vector>
  </HeadingPairs>
  <TitlesOfParts>
    <vt:vector size="53" baseType="lpstr">
      <vt:lpstr>Adobe Heiti Std R</vt:lpstr>
      <vt:lpstr>Adobe 고딕 Std B</vt:lpstr>
      <vt:lpstr>HY견고딕</vt:lpstr>
      <vt:lpstr>나눔명조</vt:lpstr>
      <vt:lpstr>맑은 고딕</vt:lpstr>
      <vt:lpstr>Arial</vt:lpstr>
      <vt:lpstr>Calibri</vt:lpstr>
      <vt:lpstr>Calibri Light</vt:lpstr>
      <vt:lpstr>Wingdings</vt:lpstr>
      <vt:lpstr>Wingdings 2</vt:lpstr>
      <vt:lpstr>HDOfficeLightV0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</dc:creator>
  <cp:lastModifiedBy>a</cp:lastModifiedBy>
  <cp:revision>135</cp:revision>
  <dcterms:created xsi:type="dcterms:W3CDTF">2023-04-24T05:53:50Z</dcterms:created>
  <dcterms:modified xsi:type="dcterms:W3CDTF">2023-06-21T05:28:00Z</dcterms:modified>
</cp:coreProperties>
</file>